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9" r:id="rId3"/>
    <p:sldId id="349" r:id="rId4"/>
    <p:sldId id="339" r:id="rId5"/>
    <p:sldId id="355" r:id="rId6"/>
    <p:sldId id="350" r:id="rId7"/>
    <p:sldId id="351" r:id="rId8"/>
    <p:sldId id="340" r:id="rId9"/>
    <p:sldId id="343" r:id="rId10"/>
    <p:sldId id="341" r:id="rId11"/>
    <p:sldId id="321" r:id="rId12"/>
    <p:sldId id="316" r:id="rId13"/>
    <p:sldId id="317" r:id="rId14"/>
    <p:sldId id="356" r:id="rId15"/>
    <p:sldId id="357" r:id="rId16"/>
    <p:sldId id="322" r:id="rId17"/>
    <p:sldId id="323" r:id="rId18"/>
    <p:sldId id="324" r:id="rId19"/>
    <p:sldId id="325" r:id="rId20"/>
    <p:sldId id="326" r:id="rId21"/>
    <p:sldId id="327" r:id="rId22"/>
    <p:sldId id="319" r:id="rId23"/>
    <p:sldId id="328" r:id="rId24"/>
    <p:sldId id="347" r:id="rId25"/>
    <p:sldId id="359" r:id="rId26"/>
    <p:sldId id="360" r:id="rId27"/>
    <p:sldId id="361" r:id="rId28"/>
    <p:sldId id="306" r:id="rId29"/>
    <p:sldId id="358" r:id="rId30"/>
    <p:sldId id="346" r:id="rId31"/>
    <p:sldId id="332" r:id="rId32"/>
    <p:sldId id="333" r:id="rId33"/>
    <p:sldId id="296" r:id="rId34"/>
    <p:sldId id="368" r:id="rId35"/>
    <p:sldId id="362" r:id="rId36"/>
    <p:sldId id="363" r:id="rId37"/>
    <p:sldId id="372" r:id="rId38"/>
    <p:sldId id="364" r:id="rId39"/>
    <p:sldId id="365" r:id="rId40"/>
    <p:sldId id="375" r:id="rId41"/>
    <p:sldId id="373" r:id="rId42"/>
    <p:sldId id="376" r:id="rId43"/>
    <p:sldId id="371" r:id="rId44"/>
    <p:sldId id="370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4BFA77-5F06-43BB-A85F-D2F876178B5F}" v="65" dt="2025-11-06T12:07:26.0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>
        <p:scale>
          <a:sx n="69" d="100"/>
          <a:sy n="69" d="100"/>
        </p:scale>
        <p:origin x="48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jit Chatterjee" userId="ed28c3c400d1f1dc" providerId="LiveId" clId="{821612B7-932B-4943-86BC-09AAE523CC0F}"/>
    <pc:docChg chg="undo custSel addSld delSld modSld sldOrd">
      <pc:chgData name="Debjit Chatterjee" userId="ed28c3c400d1f1dc" providerId="LiveId" clId="{821612B7-932B-4943-86BC-09AAE523CC0F}" dt="2025-11-06T12:07:59.401" v="3722"/>
      <pc:docMkLst>
        <pc:docMk/>
      </pc:docMkLst>
      <pc:sldChg chg="modSp mod">
        <pc:chgData name="Debjit Chatterjee" userId="ed28c3c400d1f1dc" providerId="LiveId" clId="{821612B7-932B-4943-86BC-09AAE523CC0F}" dt="2025-11-05T23:30:11.733" v="3575" actId="255"/>
        <pc:sldMkLst>
          <pc:docMk/>
          <pc:sldMk cId="3993705220" sldId="256"/>
        </pc:sldMkLst>
        <pc:spChg chg="mod">
          <ac:chgData name="Debjit Chatterjee" userId="ed28c3c400d1f1dc" providerId="LiveId" clId="{821612B7-932B-4943-86BC-09AAE523CC0F}" dt="2025-11-05T23:30:11.733" v="3575" actId="255"/>
          <ac:spMkLst>
            <pc:docMk/>
            <pc:sldMk cId="3993705220" sldId="256"/>
            <ac:spMk id="2" creationId="{56934D7F-CE83-40E6-F588-D5F67BD4A506}"/>
          </ac:spMkLst>
        </pc:spChg>
        <pc:spChg chg="mod">
          <ac:chgData name="Debjit Chatterjee" userId="ed28c3c400d1f1dc" providerId="LiveId" clId="{821612B7-932B-4943-86BC-09AAE523CC0F}" dt="2025-11-02T17:43:06.960" v="850" actId="20577"/>
          <ac:spMkLst>
            <pc:docMk/>
            <pc:sldMk cId="3993705220" sldId="256"/>
            <ac:spMk id="3" creationId="{D25562A9-D4A7-2D73-3914-4BC9E5E4EDD8}"/>
          </ac:spMkLst>
        </pc:spChg>
      </pc:sldChg>
      <pc:sldChg chg="del ord">
        <pc:chgData name="Debjit Chatterjee" userId="ed28c3c400d1f1dc" providerId="LiveId" clId="{821612B7-932B-4943-86BC-09AAE523CC0F}" dt="2025-11-06T00:32:27.779" v="3703" actId="2696"/>
        <pc:sldMkLst>
          <pc:docMk/>
          <pc:sldMk cId="2117106021" sldId="257"/>
        </pc:sldMkLst>
      </pc:sldChg>
      <pc:sldChg chg="modSp mod ord">
        <pc:chgData name="Debjit Chatterjee" userId="ed28c3c400d1f1dc" providerId="LiveId" clId="{821612B7-932B-4943-86BC-09AAE523CC0F}" dt="2025-11-02T23:43:42.143" v="1593"/>
        <pc:sldMkLst>
          <pc:docMk/>
          <pc:sldMk cId="2791393248" sldId="259"/>
        </pc:sldMkLst>
        <pc:spChg chg="mod">
          <ac:chgData name="Debjit Chatterjee" userId="ed28c3c400d1f1dc" providerId="LiveId" clId="{821612B7-932B-4943-86BC-09AAE523CC0F}" dt="2025-11-02T18:13:48.996" v="988" actId="20577"/>
          <ac:spMkLst>
            <pc:docMk/>
            <pc:sldMk cId="2791393248" sldId="259"/>
            <ac:spMk id="3" creationId="{34CD9E28-7107-2E08-BED1-87A384301E40}"/>
          </ac:spMkLst>
        </pc:spChg>
      </pc:sldChg>
      <pc:sldChg chg="modSp new del mod ord modNotesTx">
        <pc:chgData name="Debjit Chatterjee" userId="ed28c3c400d1f1dc" providerId="LiveId" clId="{821612B7-932B-4943-86BC-09AAE523CC0F}" dt="2025-11-05T23:22:57.696" v="3558" actId="2696"/>
        <pc:sldMkLst>
          <pc:docMk/>
          <pc:sldMk cId="1220027695" sldId="260"/>
        </pc:sldMkLst>
      </pc:sldChg>
      <pc:sldChg chg="add del ord modTransition modNotes">
        <pc:chgData name="Debjit Chatterjee" userId="ed28c3c400d1f1dc" providerId="LiveId" clId="{821612B7-932B-4943-86BC-09AAE523CC0F}" dt="2025-11-06T00:32:21.154" v="3702" actId="2696"/>
        <pc:sldMkLst>
          <pc:docMk/>
          <pc:sldMk cId="0" sldId="261"/>
        </pc:sldMkLst>
      </pc:sldChg>
      <pc:sldChg chg="add del ord">
        <pc:chgData name="Debjit Chatterjee" userId="ed28c3c400d1f1dc" providerId="LiveId" clId="{821612B7-932B-4943-86BC-09AAE523CC0F}" dt="2025-11-06T00:31:06.478" v="3692" actId="2696"/>
        <pc:sldMkLst>
          <pc:docMk/>
          <pc:sldMk cId="1301154479" sldId="262"/>
        </pc:sldMkLst>
      </pc:sldChg>
      <pc:sldChg chg="modSp new del mod">
        <pc:chgData name="Debjit Chatterjee" userId="ed28c3c400d1f1dc" providerId="LiveId" clId="{821612B7-932B-4943-86BC-09AAE523CC0F}" dt="2025-11-05T19:37:15.355" v="1904" actId="2696"/>
        <pc:sldMkLst>
          <pc:docMk/>
          <pc:sldMk cId="2743497451" sldId="262"/>
        </pc:sldMkLst>
      </pc:sldChg>
      <pc:sldChg chg="add del ord">
        <pc:chgData name="Debjit Chatterjee" userId="ed28c3c400d1f1dc" providerId="LiveId" clId="{821612B7-932B-4943-86BC-09AAE523CC0F}" dt="2025-11-06T00:30:54.520" v="3691" actId="2696"/>
        <pc:sldMkLst>
          <pc:docMk/>
          <pc:sldMk cId="2070737344" sldId="292"/>
        </pc:sldMkLst>
      </pc:sldChg>
      <pc:sldChg chg="add del ord">
        <pc:chgData name="Debjit Chatterjee" userId="ed28c3c400d1f1dc" providerId="LiveId" clId="{821612B7-932B-4943-86BC-09AAE523CC0F}" dt="2025-11-05T19:37:15.355" v="1904" actId="2696"/>
        <pc:sldMkLst>
          <pc:docMk/>
          <pc:sldMk cId="3259110295" sldId="292"/>
        </pc:sldMkLst>
      </pc:sldChg>
      <pc:sldChg chg="add del ord">
        <pc:chgData name="Debjit Chatterjee" userId="ed28c3c400d1f1dc" providerId="LiveId" clId="{821612B7-932B-4943-86BC-09AAE523CC0F}" dt="2025-11-06T00:32:31.635" v="3704" actId="2696"/>
        <pc:sldMkLst>
          <pc:docMk/>
          <pc:sldMk cId="3346676791" sldId="294"/>
        </pc:sldMkLst>
      </pc:sldChg>
      <pc:sldChg chg="add ord">
        <pc:chgData name="Debjit Chatterjee" userId="ed28c3c400d1f1dc" providerId="LiveId" clId="{821612B7-932B-4943-86BC-09AAE523CC0F}" dt="2025-11-06T00:32:53.235" v="3706"/>
        <pc:sldMkLst>
          <pc:docMk/>
          <pc:sldMk cId="2611406064" sldId="296"/>
        </pc:sldMkLst>
      </pc:sldChg>
      <pc:sldChg chg="add del ord">
        <pc:chgData name="Debjit Chatterjee" userId="ed28c3c400d1f1dc" providerId="LiveId" clId="{821612B7-932B-4943-86BC-09AAE523CC0F}" dt="2025-11-06T00:31:50.419" v="3696" actId="2696"/>
        <pc:sldMkLst>
          <pc:docMk/>
          <pc:sldMk cId="2972886282" sldId="300"/>
        </pc:sldMkLst>
      </pc:sldChg>
      <pc:sldChg chg="add del ord">
        <pc:chgData name="Debjit Chatterjee" userId="ed28c3c400d1f1dc" providerId="LiveId" clId="{821612B7-932B-4943-86BC-09AAE523CC0F}" dt="2025-11-05T19:37:15.355" v="1904" actId="2696"/>
        <pc:sldMkLst>
          <pc:docMk/>
          <pc:sldMk cId="4053341144" sldId="300"/>
        </pc:sldMkLst>
      </pc:sldChg>
      <pc:sldChg chg="add del ord">
        <pc:chgData name="Debjit Chatterjee" userId="ed28c3c400d1f1dc" providerId="LiveId" clId="{821612B7-932B-4943-86BC-09AAE523CC0F}" dt="2025-11-06T00:31:54.585" v="3697" actId="2696"/>
        <pc:sldMkLst>
          <pc:docMk/>
          <pc:sldMk cId="2448153400" sldId="302"/>
        </pc:sldMkLst>
      </pc:sldChg>
      <pc:sldChg chg="add del ord">
        <pc:chgData name="Debjit Chatterjee" userId="ed28c3c400d1f1dc" providerId="LiveId" clId="{821612B7-932B-4943-86BC-09AAE523CC0F}" dt="2025-11-05T19:37:15.355" v="1904" actId="2696"/>
        <pc:sldMkLst>
          <pc:docMk/>
          <pc:sldMk cId="3297939384" sldId="302"/>
        </pc:sldMkLst>
      </pc:sldChg>
      <pc:sldChg chg="add ord">
        <pc:chgData name="Debjit Chatterjee" userId="ed28c3c400d1f1dc" providerId="LiveId" clId="{821612B7-932B-4943-86BC-09AAE523CC0F}" dt="2025-11-06T00:33:24.117" v="3708"/>
        <pc:sldMkLst>
          <pc:docMk/>
          <pc:sldMk cId="3824216661" sldId="306"/>
        </pc:sldMkLst>
      </pc:sldChg>
      <pc:sldChg chg="add">
        <pc:chgData name="Debjit Chatterjee" userId="ed28c3c400d1f1dc" providerId="LiveId" clId="{821612B7-932B-4943-86BC-09AAE523CC0F}" dt="2025-10-31T21:36:30.243" v="258"/>
        <pc:sldMkLst>
          <pc:docMk/>
          <pc:sldMk cId="2710042341" sldId="316"/>
        </pc:sldMkLst>
      </pc:sldChg>
      <pc:sldChg chg="add">
        <pc:chgData name="Debjit Chatterjee" userId="ed28c3c400d1f1dc" providerId="LiveId" clId="{821612B7-932B-4943-86BC-09AAE523CC0F}" dt="2025-10-31T21:36:30.243" v="258"/>
        <pc:sldMkLst>
          <pc:docMk/>
          <pc:sldMk cId="1206286571" sldId="317"/>
        </pc:sldMkLst>
      </pc:sldChg>
      <pc:sldChg chg="modSp add del mod ord">
        <pc:chgData name="Debjit Chatterjee" userId="ed28c3c400d1f1dc" providerId="LiveId" clId="{821612B7-932B-4943-86BC-09AAE523CC0F}" dt="2025-11-05T19:37:15.355" v="1904" actId="2696"/>
        <pc:sldMkLst>
          <pc:docMk/>
          <pc:sldMk cId="952283939" sldId="318"/>
        </pc:sldMkLst>
      </pc:sldChg>
      <pc:sldChg chg="add del ord">
        <pc:chgData name="Debjit Chatterjee" userId="ed28c3c400d1f1dc" providerId="LiveId" clId="{821612B7-932B-4943-86BC-09AAE523CC0F}" dt="2025-11-06T00:32:16.671" v="3701" actId="2696"/>
        <pc:sldMkLst>
          <pc:docMk/>
          <pc:sldMk cId="2572731766" sldId="318"/>
        </pc:sldMkLst>
      </pc:sldChg>
      <pc:sldChg chg="add">
        <pc:chgData name="Debjit Chatterjee" userId="ed28c3c400d1f1dc" providerId="LiveId" clId="{821612B7-932B-4943-86BC-09AAE523CC0F}" dt="2025-10-31T21:50:18.825" v="283"/>
        <pc:sldMkLst>
          <pc:docMk/>
          <pc:sldMk cId="3188566908" sldId="319"/>
        </pc:sldMkLst>
      </pc:sldChg>
      <pc:sldChg chg="add">
        <pc:chgData name="Debjit Chatterjee" userId="ed28c3c400d1f1dc" providerId="LiveId" clId="{821612B7-932B-4943-86BC-09AAE523CC0F}" dt="2025-10-31T21:46:20.567" v="280"/>
        <pc:sldMkLst>
          <pc:docMk/>
          <pc:sldMk cId="1284955370" sldId="321"/>
        </pc:sldMkLst>
      </pc:sldChg>
      <pc:sldChg chg="add">
        <pc:chgData name="Debjit Chatterjee" userId="ed28c3c400d1f1dc" providerId="LiveId" clId="{821612B7-932B-4943-86BC-09AAE523CC0F}" dt="2025-10-31T21:47:45.590" v="281"/>
        <pc:sldMkLst>
          <pc:docMk/>
          <pc:sldMk cId="3958613584" sldId="322"/>
        </pc:sldMkLst>
      </pc:sldChg>
      <pc:sldChg chg="add">
        <pc:chgData name="Debjit Chatterjee" userId="ed28c3c400d1f1dc" providerId="LiveId" clId="{821612B7-932B-4943-86BC-09AAE523CC0F}" dt="2025-10-31T21:47:45.590" v="281"/>
        <pc:sldMkLst>
          <pc:docMk/>
          <pc:sldMk cId="4162185918" sldId="323"/>
        </pc:sldMkLst>
      </pc:sldChg>
      <pc:sldChg chg="add">
        <pc:chgData name="Debjit Chatterjee" userId="ed28c3c400d1f1dc" providerId="LiveId" clId="{821612B7-932B-4943-86BC-09AAE523CC0F}" dt="2025-10-31T21:47:45.590" v="281"/>
        <pc:sldMkLst>
          <pc:docMk/>
          <pc:sldMk cId="970366684" sldId="324"/>
        </pc:sldMkLst>
      </pc:sldChg>
      <pc:sldChg chg="add">
        <pc:chgData name="Debjit Chatterjee" userId="ed28c3c400d1f1dc" providerId="LiveId" clId="{821612B7-932B-4943-86BC-09AAE523CC0F}" dt="2025-10-31T21:47:45.590" v="281"/>
        <pc:sldMkLst>
          <pc:docMk/>
          <pc:sldMk cId="2379624119" sldId="325"/>
        </pc:sldMkLst>
      </pc:sldChg>
      <pc:sldChg chg="add">
        <pc:chgData name="Debjit Chatterjee" userId="ed28c3c400d1f1dc" providerId="LiveId" clId="{821612B7-932B-4943-86BC-09AAE523CC0F}" dt="2025-10-31T21:47:45.590" v="281"/>
        <pc:sldMkLst>
          <pc:docMk/>
          <pc:sldMk cId="2282543568" sldId="326"/>
        </pc:sldMkLst>
      </pc:sldChg>
      <pc:sldChg chg="addSp delSp modSp add mod">
        <pc:chgData name="Debjit Chatterjee" userId="ed28c3c400d1f1dc" providerId="LiveId" clId="{821612B7-932B-4943-86BC-09AAE523CC0F}" dt="2025-11-03T19:13:12.393" v="1844" actId="27309"/>
        <pc:sldMkLst>
          <pc:docMk/>
          <pc:sldMk cId="3352733714" sldId="327"/>
        </pc:sldMkLst>
      </pc:sldChg>
      <pc:sldChg chg="modSp add mod">
        <pc:chgData name="Debjit Chatterjee" userId="ed28c3c400d1f1dc" providerId="LiveId" clId="{821612B7-932B-4943-86BC-09AAE523CC0F}" dt="2025-11-02T17:22:08.089" v="706" actId="1076"/>
        <pc:sldMkLst>
          <pc:docMk/>
          <pc:sldMk cId="131048491" sldId="328"/>
        </pc:sldMkLst>
        <pc:picChg chg="mod">
          <ac:chgData name="Debjit Chatterjee" userId="ed28c3c400d1f1dc" providerId="LiveId" clId="{821612B7-932B-4943-86BC-09AAE523CC0F}" dt="2025-11-02T17:22:08.089" v="706" actId="1076"/>
          <ac:picMkLst>
            <pc:docMk/>
            <pc:sldMk cId="131048491" sldId="328"/>
            <ac:picMk id="3" creationId="{580F9DC3-636E-807A-013A-C802680D7945}"/>
          </ac:picMkLst>
        </pc:picChg>
      </pc:sldChg>
      <pc:sldChg chg="addSp delSp modSp new mod">
        <pc:chgData name="Debjit Chatterjee" userId="ed28c3c400d1f1dc" providerId="LiveId" clId="{821612B7-932B-4943-86BC-09AAE523CC0F}" dt="2025-11-01T22:48:20.900" v="347" actId="20577"/>
        <pc:sldMkLst>
          <pc:docMk/>
          <pc:sldMk cId="242187778" sldId="332"/>
        </pc:sldMkLst>
        <pc:spChg chg="mod">
          <ac:chgData name="Debjit Chatterjee" userId="ed28c3c400d1f1dc" providerId="LiveId" clId="{821612B7-932B-4943-86BC-09AAE523CC0F}" dt="2025-11-01T22:48:20.900" v="347" actId="20577"/>
          <ac:spMkLst>
            <pc:docMk/>
            <pc:sldMk cId="242187778" sldId="332"/>
            <ac:spMk id="2" creationId="{E1BE40E7-15EC-027E-42B5-B6914C0F3126}"/>
          </ac:spMkLst>
        </pc:spChg>
        <pc:picChg chg="add mod ord">
          <ac:chgData name="Debjit Chatterjee" userId="ed28c3c400d1f1dc" providerId="LiveId" clId="{821612B7-932B-4943-86BC-09AAE523CC0F}" dt="2025-11-01T22:46:56.302" v="299" actId="14100"/>
          <ac:picMkLst>
            <pc:docMk/>
            <pc:sldMk cId="242187778" sldId="332"/>
            <ac:picMk id="5" creationId="{ADC0E78D-431C-C077-E538-46772B9DE35F}"/>
          </ac:picMkLst>
        </pc:picChg>
      </pc:sldChg>
      <pc:sldChg chg="addSp delSp modSp new mod ord">
        <pc:chgData name="Debjit Chatterjee" userId="ed28c3c400d1f1dc" providerId="LiveId" clId="{821612B7-932B-4943-86BC-09AAE523CC0F}" dt="2025-11-05T23:22:25.191" v="3557" actId="27309"/>
        <pc:sldMkLst>
          <pc:docMk/>
          <pc:sldMk cId="1650025840" sldId="333"/>
        </pc:sldMkLst>
        <pc:spChg chg="mod">
          <ac:chgData name="Debjit Chatterjee" userId="ed28c3c400d1f1dc" providerId="LiveId" clId="{821612B7-932B-4943-86BC-09AAE523CC0F}" dt="2025-11-01T22:48:10.108" v="343" actId="20577"/>
          <ac:spMkLst>
            <pc:docMk/>
            <pc:sldMk cId="1650025840" sldId="333"/>
            <ac:spMk id="2" creationId="{96784503-38DC-CE2F-FEFC-93163E4F62FF}"/>
          </ac:spMkLst>
        </pc:spChg>
        <pc:graphicFrameChg chg="add modGraphic">
          <ac:chgData name="Debjit Chatterjee" userId="ed28c3c400d1f1dc" providerId="LiveId" clId="{821612B7-932B-4943-86BC-09AAE523CC0F}" dt="2025-11-05T23:22:25.191" v="3557" actId="27309"/>
          <ac:graphicFrameMkLst>
            <pc:docMk/>
            <pc:sldMk cId="1650025840" sldId="333"/>
            <ac:graphicFrameMk id="4" creationId="{906C4DF3-F515-B849-6590-738E6B2B827A}"/>
          </ac:graphicFrameMkLst>
        </pc:graphicFrameChg>
        <pc:picChg chg="add mod ord">
          <ac:chgData name="Debjit Chatterjee" userId="ed28c3c400d1f1dc" providerId="LiveId" clId="{821612B7-932B-4943-86BC-09AAE523CC0F}" dt="2025-11-01T22:47:54.844" v="320" actId="14100"/>
          <ac:picMkLst>
            <pc:docMk/>
            <pc:sldMk cId="1650025840" sldId="333"/>
            <ac:picMk id="5" creationId="{7B7DDD1A-E816-37C3-D8E1-F96C717A8619}"/>
          </ac:picMkLst>
        </pc:picChg>
      </pc:sldChg>
      <pc:sldChg chg="modSp new del mod ord">
        <pc:chgData name="Debjit Chatterjee" userId="ed28c3c400d1f1dc" providerId="LiveId" clId="{821612B7-932B-4943-86BC-09AAE523CC0F}" dt="2025-11-06T00:32:00.742" v="3698" actId="2696"/>
        <pc:sldMkLst>
          <pc:docMk/>
          <pc:sldMk cId="102768504" sldId="335"/>
        </pc:sldMkLst>
      </pc:sldChg>
      <pc:sldChg chg="modSp new del mod ord">
        <pc:chgData name="Debjit Chatterjee" userId="ed28c3c400d1f1dc" providerId="LiveId" clId="{821612B7-932B-4943-86BC-09AAE523CC0F}" dt="2025-11-06T00:32:10.818" v="3700" actId="2696"/>
        <pc:sldMkLst>
          <pc:docMk/>
          <pc:sldMk cId="3690490238" sldId="336"/>
        </pc:sldMkLst>
      </pc:sldChg>
      <pc:sldChg chg="modSp new del mod ord">
        <pc:chgData name="Debjit Chatterjee" userId="ed28c3c400d1f1dc" providerId="LiveId" clId="{821612B7-932B-4943-86BC-09AAE523CC0F}" dt="2025-11-06T00:31:24.128" v="3693" actId="2696"/>
        <pc:sldMkLst>
          <pc:docMk/>
          <pc:sldMk cId="1746534277" sldId="337"/>
        </pc:sldMkLst>
      </pc:sldChg>
      <pc:sldChg chg="modSp new del mod ord">
        <pc:chgData name="Debjit Chatterjee" userId="ed28c3c400d1f1dc" providerId="LiveId" clId="{821612B7-932B-4943-86BC-09AAE523CC0F}" dt="2025-11-06T00:32:03.926" v="3699" actId="2696"/>
        <pc:sldMkLst>
          <pc:docMk/>
          <pc:sldMk cId="667249445" sldId="338"/>
        </pc:sldMkLst>
      </pc:sldChg>
      <pc:sldChg chg="modSp new mod ord">
        <pc:chgData name="Debjit Chatterjee" userId="ed28c3c400d1f1dc" providerId="LiveId" clId="{821612B7-932B-4943-86BC-09AAE523CC0F}" dt="2025-11-02T23:51:10.012" v="1651"/>
        <pc:sldMkLst>
          <pc:docMk/>
          <pc:sldMk cId="4174122720" sldId="339"/>
        </pc:sldMkLst>
        <pc:spChg chg="mod">
          <ac:chgData name="Debjit Chatterjee" userId="ed28c3c400d1f1dc" providerId="LiveId" clId="{821612B7-932B-4943-86BC-09AAE523CC0F}" dt="2025-11-02T19:37:09.951" v="1437" actId="20577"/>
          <ac:spMkLst>
            <pc:docMk/>
            <pc:sldMk cId="4174122720" sldId="339"/>
            <ac:spMk id="2" creationId="{84C1E2CA-6A60-894B-3FEE-0E9BA8D18FF6}"/>
          </ac:spMkLst>
        </pc:spChg>
        <pc:spChg chg="mod">
          <ac:chgData name="Debjit Chatterjee" userId="ed28c3c400d1f1dc" providerId="LiveId" clId="{821612B7-932B-4943-86BC-09AAE523CC0F}" dt="2025-11-02T19:36:59.774" v="1425" actId="27636"/>
          <ac:spMkLst>
            <pc:docMk/>
            <pc:sldMk cId="4174122720" sldId="339"/>
            <ac:spMk id="3" creationId="{FAB78A46-D165-82AE-64C1-D545C9A92C54}"/>
          </ac:spMkLst>
        </pc:spChg>
      </pc:sldChg>
      <pc:sldChg chg="modSp new mod">
        <pc:chgData name="Debjit Chatterjee" userId="ed28c3c400d1f1dc" providerId="LiveId" clId="{821612B7-932B-4943-86BC-09AAE523CC0F}" dt="2025-11-02T21:44:00.843" v="1514" actId="20577"/>
        <pc:sldMkLst>
          <pc:docMk/>
          <pc:sldMk cId="1176504369" sldId="340"/>
        </pc:sldMkLst>
        <pc:spChg chg="mod">
          <ac:chgData name="Debjit Chatterjee" userId="ed28c3c400d1f1dc" providerId="LiveId" clId="{821612B7-932B-4943-86BC-09AAE523CC0F}" dt="2025-11-02T21:44:00.843" v="1514" actId="20577"/>
          <ac:spMkLst>
            <pc:docMk/>
            <pc:sldMk cId="1176504369" sldId="340"/>
            <ac:spMk id="2" creationId="{BD49B5B0-3DBC-C6D5-9738-BF4DFFB0D481}"/>
          </ac:spMkLst>
        </pc:spChg>
        <pc:spChg chg="mod">
          <ac:chgData name="Debjit Chatterjee" userId="ed28c3c400d1f1dc" providerId="LiveId" clId="{821612B7-932B-4943-86BC-09AAE523CC0F}" dt="2025-11-02T21:14:21.564" v="1481" actId="27636"/>
          <ac:spMkLst>
            <pc:docMk/>
            <pc:sldMk cId="1176504369" sldId="340"/>
            <ac:spMk id="3" creationId="{9DF5BA06-1F58-F56B-F6D7-0D78B554FB95}"/>
          </ac:spMkLst>
        </pc:spChg>
      </pc:sldChg>
      <pc:sldChg chg="modSp new mod">
        <pc:chgData name="Debjit Chatterjee" userId="ed28c3c400d1f1dc" providerId="LiveId" clId="{821612B7-932B-4943-86BC-09AAE523CC0F}" dt="2025-11-02T21:44:52.480" v="1524"/>
        <pc:sldMkLst>
          <pc:docMk/>
          <pc:sldMk cId="786703524" sldId="341"/>
        </pc:sldMkLst>
        <pc:spChg chg="mod">
          <ac:chgData name="Debjit Chatterjee" userId="ed28c3c400d1f1dc" providerId="LiveId" clId="{821612B7-932B-4943-86BC-09AAE523CC0F}" dt="2025-11-02T21:44:28.015" v="1522" actId="20577"/>
          <ac:spMkLst>
            <pc:docMk/>
            <pc:sldMk cId="786703524" sldId="341"/>
            <ac:spMk id="2" creationId="{27362660-4A96-7EFB-654F-06F0365561CD}"/>
          </ac:spMkLst>
        </pc:spChg>
        <pc:spChg chg="mod">
          <ac:chgData name="Debjit Chatterjee" userId="ed28c3c400d1f1dc" providerId="LiveId" clId="{821612B7-932B-4943-86BC-09AAE523CC0F}" dt="2025-11-02T21:44:52.480" v="1524"/>
          <ac:spMkLst>
            <pc:docMk/>
            <pc:sldMk cId="786703524" sldId="341"/>
            <ac:spMk id="3" creationId="{74638D4C-627F-C977-94D2-70EA65064823}"/>
          </ac:spMkLst>
        </pc:spChg>
      </pc:sldChg>
      <pc:sldChg chg="modSp new mod">
        <pc:chgData name="Debjit Chatterjee" userId="ed28c3c400d1f1dc" providerId="LiveId" clId="{821612B7-932B-4943-86BC-09AAE523CC0F}" dt="2025-11-02T21:45:57.818" v="1527" actId="27636"/>
        <pc:sldMkLst>
          <pc:docMk/>
          <pc:sldMk cId="60992288" sldId="343"/>
        </pc:sldMkLst>
        <pc:spChg chg="mod">
          <ac:chgData name="Debjit Chatterjee" userId="ed28c3c400d1f1dc" providerId="LiveId" clId="{821612B7-932B-4943-86BC-09AAE523CC0F}" dt="2025-11-02T21:44:12.914" v="1520" actId="20577"/>
          <ac:spMkLst>
            <pc:docMk/>
            <pc:sldMk cId="60992288" sldId="343"/>
            <ac:spMk id="2" creationId="{1BDB96C0-DFE9-91E7-1A14-BC2EB165805C}"/>
          </ac:spMkLst>
        </pc:spChg>
        <pc:spChg chg="mod">
          <ac:chgData name="Debjit Chatterjee" userId="ed28c3c400d1f1dc" providerId="LiveId" clId="{821612B7-932B-4943-86BC-09AAE523CC0F}" dt="2025-11-02T21:45:57.818" v="1527" actId="27636"/>
          <ac:spMkLst>
            <pc:docMk/>
            <pc:sldMk cId="60992288" sldId="343"/>
            <ac:spMk id="3" creationId="{D1057DFB-F411-E59D-DEFA-36975F243E82}"/>
          </ac:spMkLst>
        </pc:spChg>
      </pc:sldChg>
      <pc:sldChg chg="modSp new mod">
        <pc:chgData name="Debjit Chatterjee" userId="ed28c3c400d1f1dc" providerId="LiveId" clId="{821612B7-932B-4943-86BC-09AAE523CC0F}" dt="2025-11-05T21:04:24.212" v="3372" actId="20577"/>
        <pc:sldMkLst>
          <pc:docMk/>
          <pc:sldMk cId="1937098759" sldId="346"/>
        </pc:sldMkLst>
        <pc:spChg chg="mod">
          <ac:chgData name="Debjit Chatterjee" userId="ed28c3c400d1f1dc" providerId="LiveId" clId="{821612B7-932B-4943-86BC-09AAE523CC0F}" dt="2025-11-02T21:56:07.136" v="1543" actId="20577"/>
          <ac:spMkLst>
            <pc:docMk/>
            <pc:sldMk cId="1937098759" sldId="346"/>
            <ac:spMk id="2" creationId="{3C199D16-1A9D-19E4-8718-ACA3B6ECADFF}"/>
          </ac:spMkLst>
        </pc:spChg>
        <pc:spChg chg="mod">
          <ac:chgData name="Debjit Chatterjee" userId="ed28c3c400d1f1dc" providerId="LiveId" clId="{821612B7-932B-4943-86BC-09AAE523CC0F}" dt="2025-11-05T21:04:24.212" v="3372" actId="20577"/>
          <ac:spMkLst>
            <pc:docMk/>
            <pc:sldMk cId="1937098759" sldId="346"/>
            <ac:spMk id="3" creationId="{8F53C305-45EC-E4A6-632F-C1F25403192D}"/>
          </ac:spMkLst>
        </pc:spChg>
      </pc:sldChg>
      <pc:sldChg chg="addSp delSp modSp new mod ord">
        <pc:chgData name="Debjit Chatterjee" userId="ed28c3c400d1f1dc" providerId="LiveId" clId="{821612B7-932B-4943-86BC-09AAE523CC0F}" dt="2025-11-06T00:25:53.874" v="3642" actId="1076"/>
        <pc:sldMkLst>
          <pc:docMk/>
          <pc:sldMk cId="3202796461" sldId="347"/>
        </pc:sldMkLst>
        <pc:spChg chg="mod">
          <ac:chgData name="Debjit Chatterjee" userId="ed28c3c400d1f1dc" providerId="LiveId" clId="{821612B7-932B-4943-86BC-09AAE523CC0F}" dt="2025-11-02T21:56:39.082" v="1555" actId="20577"/>
          <ac:spMkLst>
            <pc:docMk/>
            <pc:sldMk cId="3202796461" sldId="347"/>
            <ac:spMk id="2" creationId="{672D133E-54C1-9FE8-327B-230BF94F7904}"/>
          </ac:spMkLst>
        </pc:spChg>
        <pc:spChg chg="mod">
          <ac:chgData name="Debjit Chatterjee" userId="ed28c3c400d1f1dc" providerId="LiveId" clId="{821612B7-932B-4943-86BC-09AAE523CC0F}" dt="2025-11-06T00:03:03.320" v="3607" actId="20577"/>
          <ac:spMkLst>
            <pc:docMk/>
            <pc:sldMk cId="3202796461" sldId="347"/>
            <ac:spMk id="3" creationId="{64C4F1E4-8623-71B5-D79C-0C7177A9FA18}"/>
          </ac:spMkLst>
        </pc:spChg>
        <pc:picChg chg="add del mod">
          <ac:chgData name="Debjit Chatterjee" userId="ed28c3c400d1f1dc" providerId="LiveId" clId="{821612B7-932B-4943-86BC-09AAE523CC0F}" dt="2025-11-06T00:23:25.458" v="3612" actId="21"/>
          <ac:picMkLst>
            <pc:docMk/>
            <pc:sldMk cId="3202796461" sldId="347"/>
            <ac:picMk id="5" creationId="{E2A23ED1-9F94-4D72-2C9E-16CCC2BE5603}"/>
          </ac:picMkLst>
        </pc:picChg>
        <pc:picChg chg="add mod">
          <ac:chgData name="Debjit Chatterjee" userId="ed28c3c400d1f1dc" providerId="LiveId" clId="{821612B7-932B-4943-86BC-09AAE523CC0F}" dt="2025-11-06T00:25:53.874" v="3642" actId="1076"/>
          <ac:picMkLst>
            <pc:docMk/>
            <pc:sldMk cId="3202796461" sldId="347"/>
            <ac:picMk id="7" creationId="{347A036B-D78B-0B7D-F941-71745F86C6DF}"/>
          </ac:picMkLst>
        </pc:picChg>
      </pc:sldChg>
      <pc:sldChg chg="modSp new mod ord">
        <pc:chgData name="Debjit Chatterjee" userId="ed28c3c400d1f1dc" providerId="LiveId" clId="{821612B7-932B-4943-86BC-09AAE523CC0F}" dt="2025-11-05T19:20:45.893" v="1901"/>
        <pc:sldMkLst>
          <pc:docMk/>
          <pc:sldMk cId="2578680944" sldId="348"/>
        </pc:sldMkLst>
        <pc:spChg chg="mod">
          <ac:chgData name="Debjit Chatterjee" userId="ed28c3c400d1f1dc" providerId="LiveId" clId="{821612B7-932B-4943-86BC-09AAE523CC0F}" dt="2025-11-02T23:17:24.644" v="1591" actId="20577"/>
          <ac:spMkLst>
            <pc:docMk/>
            <pc:sldMk cId="2578680944" sldId="348"/>
            <ac:spMk id="3" creationId="{5662F161-E4BA-6D1C-42C6-26BEBC91514E}"/>
          </ac:spMkLst>
        </pc:spChg>
      </pc:sldChg>
      <pc:sldChg chg="modSp new mod">
        <pc:chgData name="Debjit Chatterjee" userId="ed28c3c400d1f1dc" providerId="LiveId" clId="{821612B7-932B-4943-86BC-09AAE523CC0F}" dt="2025-11-02T23:50:34.828" v="1647" actId="20577"/>
        <pc:sldMkLst>
          <pc:docMk/>
          <pc:sldMk cId="2352774652" sldId="349"/>
        </pc:sldMkLst>
        <pc:spChg chg="mod">
          <ac:chgData name="Debjit Chatterjee" userId="ed28c3c400d1f1dc" providerId="LiveId" clId="{821612B7-932B-4943-86BC-09AAE523CC0F}" dt="2025-11-02T23:48:34.945" v="1607" actId="20577"/>
          <ac:spMkLst>
            <pc:docMk/>
            <pc:sldMk cId="2352774652" sldId="349"/>
            <ac:spMk id="2" creationId="{3F8CA21F-9CD8-1EE8-8AA8-B8CF949C78F0}"/>
          </ac:spMkLst>
        </pc:spChg>
        <pc:spChg chg="mod">
          <ac:chgData name="Debjit Chatterjee" userId="ed28c3c400d1f1dc" providerId="LiveId" clId="{821612B7-932B-4943-86BC-09AAE523CC0F}" dt="2025-11-02T23:50:34.828" v="1647" actId="20577"/>
          <ac:spMkLst>
            <pc:docMk/>
            <pc:sldMk cId="2352774652" sldId="349"/>
            <ac:spMk id="3" creationId="{1942F775-6E74-816D-56EC-BEAC198CBE81}"/>
          </ac:spMkLst>
        </pc:spChg>
      </pc:sldChg>
      <pc:sldChg chg="modSp new mod">
        <pc:chgData name="Debjit Chatterjee" userId="ed28c3c400d1f1dc" providerId="LiveId" clId="{821612B7-932B-4943-86BC-09AAE523CC0F}" dt="2025-11-02T23:55:07.819" v="1728" actId="20577"/>
        <pc:sldMkLst>
          <pc:docMk/>
          <pc:sldMk cId="1380448855" sldId="350"/>
        </pc:sldMkLst>
        <pc:spChg chg="mod">
          <ac:chgData name="Debjit Chatterjee" userId="ed28c3c400d1f1dc" providerId="LiveId" clId="{821612B7-932B-4943-86BC-09AAE523CC0F}" dt="2025-11-02T23:51:47.997" v="1665" actId="20577"/>
          <ac:spMkLst>
            <pc:docMk/>
            <pc:sldMk cId="1380448855" sldId="350"/>
            <ac:spMk id="2" creationId="{1374933A-79D9-4F11-A028-95F794FC4524}"/>
          </ac:spMkLst>
        </pc:spChg>
        <pc:spChg chg="mod">
          <ac:chgData name="Debjit Chatterjee" userId="ed28c3c400d1f1dc" providerId="LiveId" clId="{821612B7-932B-4943-86BC-09AAE523CC0F}" dt="2025-11-02T23:55:07.819" v="1728" actId="20577"/>
          <ac:spMkLst>
            <pc:docMk/>
            <pc:sldMk cId="1380448855" sldId="350"/>
            <ac:spMk id="3" creationId="{65626E42-2640-EB4F-E3D1-71672E94CEB0}"/>
          </ac:spMkLst>
        </pc:spChg>
      </pc:sldChg>
      <pc:sldChg chg="modSp new mod">
        <pc:chgData name="Debjit Chatterjee" userId="ed28c3c400d1f1dc" providerId="LiveId" clId="{821612B7-932B-4943-86BC-09AAE523CC0F}" dt="2025-11-03T19:10:35.980" v="1840" actId="313"/>
        <pc:sldMkLst>
          <pc:docMk/>
          <pc:sldMk cId="608863761" sldId="351"/>
        </pc:sldMkLst>
        <pc:spChg chg="mod">
          <ac:chgData name="Debjit Chatterjee" userId="ed28c3c400d1f1dc" providerId="LiveId" clId="{821612B7-932B-4943-86BC-09AAE523CC0F}" dt="2025-11-03T00:00:05.136" v="1743" actId="20577"/>
          <ac:spMkLst>
            <pc:docMk/>
            <pc:sldMk cId="608863761" sldId="351"/>
            <ac:spMk id="2" creationId="{98E8BD5F-B593-DAA3-04A0-5A854B64A1CC}"/>
          </ac:spMkLst>
        </pc:spChg>
        <pc:spChg chg="mod">
          <ac:chgData name="Debjit Chatterjee" userId="ed28c3c400d1f1dc" providerId="LiveId" clId="{821612B7-932B-4943-86BC-09AAE523CC0F}" dt="2025-11-03T19:10:35.980" v="1840" actId="313"/>
          <ac:spMkLst>
            <pc:docMk/>
            <pc:sldMk cId="608863761" sldId="351"/>
            <ac:spMk id="3" creationId="{A4861991-CE29-551B-8727-4EBBA8D47311}"/>
          </ac:spMkLst>
        </pc:spChg>
      </pc:sldChg>
      <pc:sldChg chg="addSp delSp modSp new del mod ord delAnim modAnim">
        <pc:chgData name="Debjit Chatterjee" userId="ed28c3c400d1f1dc" providerId="LiveId" clId="{821612B7-932B-4943-86BC-09AAE523CC0F}" dt="2025-11-06T00:31:36.139" v="3695" actId="2696"/>
        <pc:sldMkLst>
          <pc:docMk/>
          <pc:sldMk cId="3887828352" sldId="352"/>
        </pc:sldMkLst>
      </pc:sldChg>
      <pc:sldChg chg="addSp modSp new del mod ord modAnim">
        <pc:chgData name="Debjit Chatterjee" userId="ed28c3c400d1f1dc" providerId="LiveId" clId="{821612B7-932B-4943-86BC-09AAE523CC0F}" dt="2025-11-06T00:31:29.442" v="3694" actId="2696"/>
        <pc:sldMkLst>
          <pc:docMk/>
          <pc:sldMk cId="3476108137" sldId="353"/>
        </pc:sldMkLst>
      </pc:sldChg>
      <pc:sldChg chg="addSp modSp new mod ord">
        <pc:chgData name="Debjit Chatterjee" userId="ed28c3c400d1f1dc" providerId="LiveId" clId="{821612B7-932B-4943-86BC-09AAE523CC0F}" dt="2025-11-05T19:38:01.964" v="1907"/>
        <pc:sldMkLst>
          <pc:docMk/>
          <pc:sldMk cId="1730007713" sldId="354"/>
        </pc:sldMkLst>
        <pc:picChg chg="add mod">
          <ac:chgData name="Debjit Chatterjee" userId="ed28c3c400d1f1dc" providerId="LiveId" clId="{821612B7-932B-4943-86BC-09AAE523CC0F}" dt="2025-11-04T23:42:24.632" v="1892" actId="1076"/>
          <ac:picMkLst>
            <pc:docMk/>
            <pc:sldMk cId="1730007713" sldId="354"/>
            <ac:picMk id="3" creationId="{CE3466B6-C31E-B74B-C5EF-FD2DEAF8C4CB}"/>
          </ac:picMkLst>
        </pc:picChg>
        <pc:picChg chg="add mod">
          <ac:chgData name="Debjit Chatterjee" userId="ed28c3c400d1f1dc" providerId="LiveId" clId="{821612B7-932B-4943-86BC-09AAE523CC0F}" dt="2025-11-04T23:41:49.251" v="1887" actId="1076"/>
          <ac:picMkLst>
            <pc:docMk/>
            <pc:sldMk cId="1730007713" sldId="354"/>
            <ac:picMk id="5" creationId="{548A30E5-CE22-680B-C8F9-2079B9C68CF7}"/>
          </ac:picMkLst>
        </pc:picChg>
        <pc:picChg chg="add mod">
          <ac:chgData name="Debjit Chatterjee" userId="ed28c3c400d1f1dc" providerId="LiveId" clId="{821612B7-932B-4943-86BC-09AAE523CC0F}" dt="2025-11-04T23:42:27.869" v="1893" actId="1076"/>
          <ac:picMkLst>
            <pc:docMk/>
            <pc:sldMk cId="1730007713" sldId="354"/>
            <ac:picMk id="7" creationId="{822054D0-2198-5A11-03D0-A5B322E16CD0}"/>
          </ac:picMkLst>
        </pc:picChg>
        <pc:picChg chg="add mod">
          <ac:chgData name="Debjit Chatterjee" userId="ed28c3c400d1f1dc" providerId="LiveId" clId="{821612B7-932B-4943-86BC-09AAE523CC0F}" dt="2025-11-04T23:43:21.668" v="1897" actId="1076"/>
          <ac:picMkLst>
            <pc:docMk/>
            <pc:sldMk cId="1730007713" sldId="354"/>
            <ac:picMk id="9" creationId="{4CAEDB37-A268-22ED-7D83-E7B2794C9BCD}"/>
          </ac:picMkLst>
        </pc:picChg>
      </pc:sldChg>
      <pc:sldChg chg="modSp new mod">
        <pc:chgData name="Debjit Chatterjee" userId="ed28c3c400d1f1dc" providerId="LiveId" clId="{821612B7-932B-4943-86BC-09AAE523CC0F}" dt="2025-11-05T20:20:01.324" v="2060" actId="20577"/>
        <pc:sldMkLst>
          <pc:docMk/>
          <pc:sldMk cId="456937329" sldId="355"/>
        </pc:sldMkLst>
        <pc:spChg chg="mod">
          <ac:chgData name="Debjit Chatterjee" userId="ed28c3c400d1f1dc" providerId="LiveId" clId="{821612B7-932B-4943-86BC-09AAE523CC0F}" dt="2025-11-05T20:20:01.324" v="2060" actId="20577"/>
          <ac:spMkLst>
            <pc:docMk/>
            <pc:sldMk cId="456937329" sldId="355"/>
            <ac:spMk id="2" creationId="{2DEEC7AA-8B56-FA50-6AC0-A073F119FE03}"/>
          </ac:spMkLst>
        </pc:spChg>
        <pc:spChg chg="mod">
          <ac:chgData name="Debjit Chatterjee" userId="ed28c3c400d1f1dc" providerId="LiveId" clId="{821612B7-932B-4943-86BC-09AAE523CC0F}" dt="2025-11-05T20:19:09.710" v="2031" actId="20577"/>
          <ac:spMkLst>
            <pc:docMk/>
            <pc:sldMk cId="456937329" sldId="355"/>
            <ac:spMk id="3" creationId="{F0A83C5F-6454-8A06-3654-BF39C172ECBA}"/>
          </ac:spMkLst>
        </pc:spChg>
      </pc:sldChg>
      <pc:sldChg chg="modSp new mod">
        <pc:chgData name="Debjit Chatterjee" userId="ed28c3c400d1f1dc" providerId="LiveId" clId="{821612B7-932B-4943-86BC-09AAE523CC0F}" dt="2025-11-05T23:56:55.739" v="3598" actId="20577"/>
        <pc:sldMkLst>
          <pc:docMk/>
          <pc:sldMk cId="2958746892" sldId="356"/>
        </pc:sldMkLst>
        <pc:spChg chg="mod">
          <ac:chgData name="Debjit Chatterjee" userId="ed28c3c400d1f1dc" providerId="LiveId" clId="{821612B7-932B-4943-86BC-09AAE523CC0F}" dt="2025-11-05T20:23:52.657" v="2077" actId="20577"/>
          <ac:spMkLst>
            <pc:docMk/>
            <pc:sldMk cId="2958746892" sldId="356"/>
            <ac:spMk id="2" creationId="{1C117927-3F47-DBF3-331E-AD784F40C3FA}"/>
          </ac:spMkLst>
        </pc:spChg>
        <pc:spChg chg="mod">
          <ac:chgData name="Debjit Chatterjee" userId="ed28c3c400d1f1dc" providerId="LiveId" clId="{821612B7-932B-4943-86BC-09AAE523CC0F}" dt="2025-11-05T23:56:55.739" v="3598" actId="20577"/>
          <ac:spMkLst>
            <pc:docMk/>
            <pc:sldMk cId="2958746892" sldId="356"/>
            <ac:spMk id="3" creationId="{361DC74F-2F57-C0F3-27D2-3F65281905A2}"/>
          </ac:spMkLst>
        </pc:spChg>
      </pc:sldChg>
      <pc:sldChg chg="modSp new mod">
        <pc:chgData name="Debjit Chatterjee" userId="ed28c3c400d1f1dc" providerId="LiveId" clId="{821612B7-932B-4943-86BC-09AAE523CC0F}" dt="2025-11-05T23:57:29.503" v="3601" actId="313"/>
        <pc:sldMkLst>
          <pc:docMk/>
          <pc:sldMk cId="2679750167" sldId="357"/>
        </pc:sldMkLst>
        <pc:spChg chg="mod">
          <ac:chgData name="Debjit Chatterjee" userId="ed28c3c400d1f1dc" providerId="LiveId" clId="{821612B7-932B-4943-86BC-09AAE523CC0F}" dt="2025-11-05T23:57:29.503" v="3601" actId="313"/>
          <ac:spMkLst>
            <pc:docMk/>
            <pc:sldMk cId="2679750167" sldId="357"/>
            <ac:spMk id="3" creationId="{E1B29AA5-77BF-E075-8909-825D9E5823CA}"/>
          </ac:spMkLst>
        </pc:spChg>
      </pc:sldChg>
      <pc:sldChg chg="modSp new mod">
        <pc:chgData name="Debjit Chatterjee" userId="ed28c3c400d1f1dc" providerId="LiveId" clId="{821612B7-932B-4943-86BC-09AAE523CC0F}" dt="2025-11-05T21:03:45.915" v="3353" actId="5793"/>
        <pc:sldMkLst>
          <pc:docMk/>
          <pc:sldMk cId="882360452" sldId="358"/>
        </pc:sldMkLst>
        <pc:spChg chg="mod">
          <ac:chgData name="Debjit Chatterjee" userId="ed28c3c400d1f1dc" providerId="LiveId" clId="{821612B7-932B-4943-86BC-09AAE523CC0F}" dt="2025-11-05T20:51:44.042" v="2846" actId="20577"/>
          <ac:spMkLst>
            <pc:docMk/>
            <pc:sldMk cId="882360452" sldId="358"/>
            <ac:spMk id="2" creationId="{89D96D90-AFA0-B4B9-0D64-025E4AD72DED}"/>
          </ac:spMkLst>
        </pc:spChg>
        <pc:spChg chg="mod">
          <ac:chgData name="Debjit Chatterjee" userId="ed28c3c400d1f1dc" providerId="LiveId" clId="{821612B7-932B-4943-86BC-09AAE523CC0F}" dt="2025-11-05T21:03:45.915" v="3353" actId="5793"/>
          <ac:spMkLst>
            <pc:docMk/>
            <pc:sldMk cId="882360452" sldId="358"/>
            <ac:spMk id="3" creationId="{0DF3F30C-0BA4-6880-6F54-CC6A40944A55}"/>
          </ac:spMkLst>
        </pc:spChg>
      </pc:sldChg>
      <pc:sldChg chg="add">
        <pc:chgData name="Debjit Chatterjee" userId="ed28c3c400d1f1dc" providerId="LiveId" clId="{821612B7-932B-4943-86BC-09AAE523CC0F}" dt="2025-11-05T21:06:17.959" v="3421"/>
        <pc:sldMkLst>
          <pc:docMk/>
          <pc:sldMk cId="1596569900" sldId="359"/>
        </pc:sldMkLst>
      </pc:sldChg>
      <pc:sldChg chg="addSp modSp add del mod modTransition setBg">
        <pc:chgData name="Debjit Chatterjee" userId="ed28c3c400d1f1dc" providerId="LiveId" clId="{821612B7-932B-4943-86BC-09AAE523CC0F}" dt="2025-11-05T20:51:24.456" v="2821" actId="2696"/>
        <pc:sldMkLst>
          <pc:docMk/>
          <pc:sldMk cId="3710497228" sldId="359"/>
        </pc:sldMkLst>
        <pc:spChg chg="mod">
          <ac:chgData name="Debjit Chatterjee" userId="ed28c3c400d1f1dc" providerId="LiveId" clId="{821612B7-932B-4943-86BC-09AAE523CC0F}" dt="2025-11-05T20:50:50.863" v="2820" actId="48537"/>
          <ac:spMkLst>
            <pc:docMk/>
            <pc:sldMk cId="3710497228" sldId="359"/>
            <ac:spMk id="2" creationId="{55D7820F-E876-B98D-05F3-CEF2337EEAAE}"/>
          </ac:spMkLst>
        </pc:spChg>
        <pc:spChg chg="mod">
          <ac:chgData name="Debjit Chatterjee" userId="ed28c3c400d1f1dc" providerId="LiveId" clId="{821612B7-932B-4943-86BC-09AAE523CC0F}" dt="2025-11-05T20:50:50.863" v="2820" actId="48537"/>
          <ac:spMkLst>
            <pc:docMk/>
            <pc:sldMk cId="3710497228" sldId="359"/>
            <ac:spMk id="4" creationId="{66047A59-D723-1661-AEE1-AD37CB467277}"/>
          </ac:spMkLst>
        </pc:spChg>
        <pc:spChg chg="add">
          <ac:chgData name="Debjit Chatterjee" userId="ed28c3c400d1f1dc" providerId="LiveId" clId="{821612B7-932B-4943-86BC-09AAE523CC0F}" dt="2025-11-05T20:50:50.863" v="2820" actId="48537"/>
          <ac:spMkLst>
            <pc:docMk/>
            <pc:sldMk cId="3710497228" sldId="359"/>
            <ac:spMk id="10" creationId="{6ACA6F80-D392-A64E-3CF8-F28F1CCEE67B}"/>
          </ac:spMkLst>
        </pc:spChg>
        <pc:picChg chg="mod">
          <ac:chgData name="Debjit Chatterjee" userId="ed28c3c400d1f1dc" providerId="LiveId" clId="{821612B7-932B-4943-86BC-09AAE523CC0F}" dt="2025-11-05T20:50:50.863" v="2820" actId="48537"/>
          <ac:picMkLst>
            <pc:docMk/>
            <pc:sldMk cId="3710497228" sldId="359"/>
            <ac:picMk id="5" creationId="{BED6150C-CD3D-4540-ABF1-0A0103C63925}"/>
          </ac:picMkLst>
        </pc:picChg>
      </pc:sldChg>
      <pc:sldChg chg="add">
        <pc:chgData name="Debjit Chatterjee" userId="ed28c3c400d1f1dc" providerId="LiveId" clId="{821612B7-932B-4943-86BC-09AAE523CC0F}" dt="2025-11-05T21:06:17.959" v="3421"/>
        <pc:sldMkLst>
          <pc:docMk/>
          <pc:sldMk cId="492208790" sldId="360"/>
        </pc:sldMkLst>
      </pc:sldChg>
      <pc:sldChg chg="add">
        <pc:chgData name="Debjit Chatterjee" userId="ed28c3c400d1f1dc" providerId="LiveId" clId="{821612B7-932B-4943-86BC-09AAE523CC0F}" dt="2025-11-05T21:07:02.995" v="3422"/>
        <pc:sldMkLst>
          <pc:docMk/>
          <pc:sldMk cId="1056190110" sldId="361"/>
        </pc:sldMkLst>
      </pc:sldChg>
      <pc:sldChg chg="add">
        <pc:chgData name="Debjit Chatterjee" userId="ed28c3c400d1f1dc" providerId="LiveId" clId="{821612B7-932B-4943-86BC-09AAE523CC0F}" dt="2025-11-05T21:07:35.242" v="3423"/>
        <pc:sldMkLst>
          <pc:docMk/>
          <pc:sldMk cId="2197080889" sldId="362"/>
        </pc:sldMkLst>
      </pc:sldChg>
      <pc:sldChg chg="add ord">
        <pc:chgData name="Debjit Chatterjee" userId="ed28c3c400d1f1dc" providerId="LiveId" clId="{821612B7-932B-4943-86BC-09AAE523CC0F}" dt="2025-11-05T23:40:11.751" v="3583"/>
        <pc:sldMkLst>
          <pc:docMk/>
          <pc:sldMk cId="1341989438" sldId="363"/>
        </pc:sldMkLst>
      </pc:sldChg>
      <pc:sldChg chg="add">
        <pc:chgData name="Debjit Chatterjee" userId="ed28c3c400d1f1dc" providerId="LiveId" clId="{821612B7-932B-4943-86BC-09AAE523CC0F}" dt="2025-11-05T21:07:35.242" v="3423"/>
        <pc:sldMkLst>
          <pc:docMk/>
          <pc:sldMk cId="3517272142" sldId="364"/>
        </pc:sldMkLst>
      </pc:sldChg>
      <pc:sldChg chg="add">
        <pc:chgData name="Debjit Chatterjee" userId="ed28c3c400d1f1dc" providerId="LiveId" clId="{821612B7-932B-4943-86BC-09AAE523CC0F}" dt="2025-11-05T21:07:35.242" v="3423"/>
        <pc:sldMkLst>
          <pc:docMk/>
          <pc:sldMk cId="1582420201" sldId="365"/>
        </pc:sldMkLst>
      </pc:sldChg>
      <pc:sldChg chg="add">
        <pc:chgData name="Debjit Chatterjee" userId="ed28c3c400d1f1dc" providerId="LiveId" clId="{821612B7-932B-4943-86BC-09AAE523CC0F}" dt="2025-11-05T21:08:07.742" v="3424"/>
        <pc:sldMkLst>
          <pc:docMk/>
          <pc:sldMk cId="4187394951" sldId="366"/>
        </pc:sldMkLst>
      </pc:sldChg>
      <pc:sldChg chg="add">
        <pc:chgData name="Debjit Chatterjee" userId="ed28c3c400d1f1dc" providerId="LiveId" clId="{821612B7-932B-4943-86BC-09AAE523CC0F}" dt="2025-11-05T21:08:07.742" v="3424"/>
        <pc:sldMkLst>
          <pc:docMk/>
          <pc:sldMk cId="1802573450" sldId="367"/>
        </pc:sldMkLst>
      </pc:sldChg>
      <pc:sldChg chg="modSp add mod">
        <pc:chgData name="Debjit Chatterjee" userId="ed28c3c400d1f1dc" providerId="LiveId" clId="{821612B7-932B-4943-86BC-09AAE523CC0F}" dt="2025-11-05T21:24:46.498" v="3427" actId="1076"/>
        <pc:sldMkLst>
          <pc:docMk/>
          <pc:sldMk cId="3165514350" sldId="368"/>
        </pc:sldMkLst>
        <pc:picChg chg="mod">
          <ac:chgData name="Debjit Chatterjee" userId="ed28c3c400d1f1dc" providerId="LiveId" clId="{821612B7-932B-4943-86BC-09AAE523CC0F}" dt="2025-11-05T21:24:46.498" v="3427" actId="1076"/>
          <ac:picMkLst>
            <pc:docMk/>
            <pc:sldMk cId="3165514350" sldId="368"/>
            <ac:picMk id="3" creationId="{DFDA88C6-F1AD-7DE4-445B-D26281910080}"/>
          </ac:picMkLst>
        </pc:picChg>
      </pc:sldChg>
      <pc:sldChg chg="new del">
        <pc:chgData name="Debjit Chatterjee" userId="ed28c3c400d1f1dc" providerId="LiveId" clId="{821612B7-932B-4943-86BC-09AAE523CC0F}" dt="2025-11-05T23:22:03.180" v="3554" actId="2696"/>
        <pc:sldMkLst>
          <pc:docMk/>
          <pc:sldMk cId="1033276636" sldId="369"/>
        </pc:sldMkLst>
      </pc:sldChg>
      <pc:sldChg chg="modSp new mod">
        <pc:chgData name="Debjit Chatterjee" userId="ed28c3c400d1f1dc" providerId="LiveId" clId="{821612B7-932B-4943-86BC-09AAE523CC0F}" dt="2025-11-06T00:30:30.245" v="3690" actId="20577"/>
        <pc:sldMkLst>
          <pc:docMk/>
          <pc:sldMk cId="3779616715" sldId="370"/>
        </pc:sldMkLst>
        <pc:spChg chg="mod">
          <ac:chgData name="Debjit Chatterjee" userId="ed28c3c400d1f1dc" providerId="LiveId" clId="{821612B7-932B-4943-86BC-09AAE523CC0F}" dt="2025-11-06T00:30:30.245" v="3690" actId="20577"/>
          <ac:spMkLst>
            <pc:docMk/>
            <pc:sldMk cId="3779616715" sldId="370"/>
            <ac:spMk id="3" creationId="{E83FE96A-1DA8-7F51-8BDC-09CE20C799AE}"/>
          </ac:spMkLst>
        </pc:spChg>
      </pc:sldChg>
      <pc:sldChg chg="addSp delSp modSp new mod ord modAnim">
        <pc:chgData name="Debjit Chatterjee" userId="ed28c3c400d1f1dc" providerId="LiveId" clId="{821612B7-932B-4943-86BC-09AAE523CC0F}" dt="2025-11-06T12:07:59.401" v="3722"/>
        <pc:sldMkLst>
          <pc:docMk/>
          <pc:sldMk cId="1378778249" sldId="371"/>
        </pc:sldMkLst>
        <pc:spChg chg="del">
          <ac:chgData name="Debjit Chatterjee" userId="ed28c3c400d1f1dc" providerId="LiveId" clId="{821612B7-932B-4943-86BC-09AAE523CC0F}" dt="2025-11-06T12:07:10.169" v="3715"/>
          <ac:spMkLst>
            <pc:docMk/>
            <pc:sldMk cId="1378778249" sldId="371"/>
            <ac:spMk id="3" creationId="{33D2CE57-B4BD-EE48-65DD-FDB8841DC907}"/>
          </ac:spMkLst>
        </pc:spChg>
        <pc:picChg chg="add mod">
          <ac:chgData name="Debjit Chatterjee" userId="ed28c3c400d1f1dc" providerId="LiveId" clId="{821612B7-932B-4943-86BC-09AAE523CC0F}" dt="2025-11-06T12:07:47.269" v="3720" actId="14100"/>
          <ac:picMkLst>
            <pc:docMk/>
            <pc:sldMk cId="1378778249" sldId="371"/>
            <ac:picMk id="4" creationId="{CD2C2B78-4ABD-580F-DB04-2FE473D89753}"/>
          </ac:picMkLst>
        </pc:picChg>
        <pc:picChg chg="add mod">
          <ac:chgData name="Debjit Chatterjee" userId="ed28c3c400d1f1dc" providerId="LiveId" clId="{821612B7-932B-4943-86BC-09AAE523CC0F}" dt="2025-11-06T12:07:37.436" v="3719" actId="14100"/>
          <ac:picMkLst>
            <pc:docMk/>
            <pc:sldMk cId="1378778249" sldId="371"/>
            <ac:picMk id="5" creationId="{ED962FA7-DF34-C32B-BD84-1995413FE539}"/>
          </ac:picMkLst>
        </pc:picChg>
      </pc:sldChg>
      <pc:sldChg chg="addSp delSp modSp new mod">
        <pc:chgData name="Debjit Chatterjee" userId="ed28c3c400d1f1dc" providerId="LiveId" clId="{821612B7-932B-4943-86BC-09AAE523CC0F}" dt="2025-11-05T23:34:27.961" v="3579" actId="14100"/>
        <pc:sldMkLst>
          <pc:docMk/>
          <pc:sldMk cId="2905795116" sldId="372"/>
        </pc:sldMkLst>
        <pc:spChg chg="del">
          <ac:chgData name="Debjit Chatterjee" userId="ed28c3c400d1f1dc" providerId="LiveId" clId="{821612B7-932B-4943-86BC-09AAE523CC0F}" dt="2025-11-05T23:34:17.143" v="3577" actId="22"/>
          <ac:spMkLst>
            <pc:docMk/>
            <pc:sldMk cId="2905795116" sldId="372"/>
            <ac:spMk id="3" creationId="{62DD6398-6F86-6204-6CF3-9D2EEA9E539E}"/>
          </ac:spMkLst>
        </pc:spChg>
        <pc:picChg chg="add mod ord">
          <ac:chgData name="Debjit Chatterjee" userId="ed28c3c400d1f1dc" providerId="LiveId" clId="{821612B7-932B-4943-86BC-09AAE523CC0F}" dt="2025-11-05T23:34:27.961" v="3579" actId="14100"/>
          <ac:picMkLst>
            <pc:docMk/>
            <pc:sldMk cId="2905795116" sldId="372"/>
            <ac:picMk id="5" creationId="{E44A95B8-4E2F-FDC6-F48B-E85C5DE2B114}"/>
          </ac:picMkLst>
        </pc:picChg>
      </pc:sldChg>
      <pc:sldChg chg="addSp modSp new mod modAnim">
        <pc:chgData name="Debjit Chatterjee" userId="ed28c3c400d1f1dc" providerId="LiveId" clId="{821612B7-932B-4943-86BC-09AAE523CC0F}" dt="2025-11-06T12:06:51.285" v="3713" actId="1076"/>
        <pc:sldMkLst>
          <pc:docMk/>
          <pc:sldMk cId="3618455794" sldId="373"/>
        </pc:sldMkLst>
        <pc:picChg chg="add mod">
          <ac:chgData name="Debjit Chatterjee" userId="ed28c3c400d1f1dc" providerId="LiveId" clId="{821612B7-932B-4943-86BC-09AAE523CC0F}" dt="2025-11-06T12:06:36.215" v="3711" actId="1076"/>
          <ac:picMkLst>
            <pc:docMk/>
            <pc:sldMk cId="3618455794" sldId="373"/>
            <ac:picMk id="2" creationId="{17CC4F7B-EB1F-3731-9576-0B10DCD475E1}"/>
          </ac:picMkLst>
        </pc:picChg>
        <pc:picChg chg="add mod">
          <ac:chgData name="Debjit Chatterjee" userId="ed28c3c400d1f1dc" providerId="LiveId" clId="{821612B7-932B-4943-86BC-09AAE523CC0F}" dt="2025-11-06T12:06:51.285" v="3713" actId="1076"/>
          <ac:picMkLst>
            <pc:docMk/>
            <pc:sldMk cId="3618455794" sldId="373"/>
            <ac:picMk id="3" creationId="{41BC53A5-447E-C50E-0C6D-4C817D263142}"/>
          </ac:picMkLst>
        </pc:picChg>
      </pc:sldChg>
      <pc:sldChg chg="new">
        <pc:chgData name="Debjit Chatterjee" userId="ed28c3c400d1f1dc" providerId="LiveId" clId="{821612B7-932B-4943-86BC-09AAE523CC0F}" dt="2025-11-06T12:07:03.319" v="3714" actId="680"/>
        <pc:sldMkLst>
          <pc:docMk/>
          <pc:sldMk cId="133446148" sldId="3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E3322-EC19-4622-9B3D-6FB8C21C9C14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50980-B98B-4C10-80FB-27ED5E2D34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078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Increase in population at risk, change in guidelines for antibiotic prophylaxis, routine echo in e faecalis , staph aureus, CT/MRI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50980-B98B-4C10-80FB-27ED5E2D342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312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50980-B98B-4C10-80FB-27ED5E2D342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123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in-hospital mortality rate of patients with IE has remained largely unchanged over the past two decades, ranging from 15% to 30%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50980-B98B-4C10-80FB-27ED5E2D3429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502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77F5C-B91B-DBB1-B9B1-CB70AD4BA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1423BC-4DD5-92C6-BD03-5DE0B4766F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DEFCC3-563B-256A-13CD-0512529A9E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findings suggest that performance of surgery in well-selected elderly patients is under utilized and may increase their chance of survival.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903F7-741C-0154-A78F-65BA7BEAA3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50980-B98B-4C10-80FB-27ED5E2D3429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578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B24AF-A8B2-DEA2-CE9D-BE221FDDA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769016DA-C3D1-C070-2358-DAFDDEAE067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D0271DC9-4EBD-587B-925A-D5EC03AE12B3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on behalf of the European Society of Cardiology. All rights reserved. © The Author(s) 2019. For permissions, please email: journals.permissions@oup.com.This article is published and distributed under the terms of the Oxford University Press, Standard Journals Publication Model (https://academic.oup.com/journals/pages/open_access/funder_policies/chorus/standard_publication_model)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7EC80D97-C59B-E49D-E222-811EEF76C57D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AD29D2A-882C-466A-A50D-980382A4F339}" type="slidenum">
              <a:rPr lang="en-US" altLang="en-US" sz="1200"/>
              <a:t>39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5124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06D7A-2867-1B9E-9380-36E78E4CB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28951F-45B2-CFD2-C644-8CD42BB71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7E14F-423F-C1E4-0351-24AA4C08E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949F-4662-45E7-9313-F02F7FD3B424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EEA0A-A239-FE4B-4942-DE4E02039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CC717-3201-E7CC-D77A-A5B2AD996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2C6B-5C5B-433B-A2F5-03164B96F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142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5FB40-C103-B73E-6BAF-09167D4C6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B7392E-5129-4C1A-1043-C3394A25F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CFCD3-9F4A-2E97-F4D0-EEE06FB09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949F-4662-45E7-9313-F02F7FD3B424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F3C9A-D526-579C-519F-36FA1964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A5713-8ACC-8F91-0B10-84390054C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2C6B-5C5B-433B-A2F5-03164B96F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134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92CEC4-6E30-1A98-B44D-86AEDB9B4B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F9204E-64C9-8768-503D-35CCA242A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9A6EF-62C8-C9CF-3311-7B9CEAD4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949F-4662-45E7-9313-F02F7FD3B424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7539E-F3ED-A4CE-5070-E2F3E7C62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4C7B5-8809-0278-446A-75C316FDC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2C6B-5C5B-433B-A2F5-03164B96F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14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58507-A336-E14B-A2E2-EA040230E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5A7C2-8426-EEE8-47B0-79CAC41F3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A1BAE-5320-006F-B90E-386DB4704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949F-4662-45E7-9313-F02F7FD3B424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FDCD5-5A43-9257-8A75-FB17B741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EF956-507A-9E53-E7AB-8529BB60C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2C6B-5C5B-433B-A2F5-03164B96F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141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1B09A-FA4F-B78C-1521-50E966123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66F53-3C29-3D00-D1FD-3728943F7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81965-2FD2-7D8E-EC9A-23E076E8F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949F-4662-45E7-9313-F02F7FD3B424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E7D40-5EF5-7479-3A95-7F006B4D4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C9071-8105-390E-3A10-E609BAF6D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2C6B-5C5B-433B-A2F5-03164B96F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90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A1662-79A5-B75E-F032-DB6B5087A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B28FE-148D-5800-65BC-8A5D39FC20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29F37-6D29-5C89-19F9-AA6060EF4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ED14D-B705-C1BA-D35E-0D804F75C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949F-4662-45E7-9313-F02F7FD3B424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44980-C6A2-89CA-6BFE-914104769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ED048-F448-028D-5323-67FCFB0B0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2C6B-5C5B-433B-A2F5-03164B96F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053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942CE-7537-2F53-5D12-0E2EC22FB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7B0FA-B388-65F8-67D7-5417BF25C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D9CF0-0F1B-8A7C-CE88-D927A788E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2CC61E-5537-0BFE-4EA5-868931157C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9498D2-B411-FC26-1478-724C093BE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6A53B0-1985-B358-F8C8-30D20264D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949F-4662-45E7-9313-F02F7FD3B424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19D44-7F7D-AC27-578A-70D6E57E6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784D5D-8B40-D0FF-401A-B3BF1BAC2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2C6B-5C5B-433B-A2F5-03164B96F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59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D9CA0-6079-1E00-23F1-9C2BCEE87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49C50B-49C9-4A03-B52C-901BF0CCF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949F-4662-45E7-9313-F02F7FD3B424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82ABD8-AC74-5D7E-8D1B-D6B6DE071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C5A79C-4B77-3AD6-BA21-07B64392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2C6B-5C5B-433B-A2F5-03164B96F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97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D97D9D-22A8-3FAD-FC81-BC7A7646F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949F-4662-45E7-9313-F02F7FD3B424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D7429C-FF14-1736-600A-591DA8E93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424A4-F319-F222-CC45-777E95181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2C6B-5C5B-433B-A2F5-03164B96F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15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855A5-DFAE-7256-A935-0CE7B47FF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4C2B5-0FC5-CAD1-EA42-280FDDA7A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95796-FB61-4C8A-B1F4-2EA67664E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C43A49-10F0-2517-0773-8AEA9954F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949F-4662-45E7-9313-F02F7FD3B424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55F55-B974-5DC1-47B0-270AE7C1D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957A3D-034E-29C4-89C1-C80D4FC32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2C6B-5C5B-433B-A2F5-03164B96F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3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6874E-590D-B499-76AA-8C1270485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07B643-1E34-C503-3700-3CAD20A2EC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2604E-3D40-2EEE-884B-87D19C3F6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7F9D9-3A04-6E89-A4B9-6BA742CD8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949F-4662-45E7-9313-F02F7FD3B424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02D72-4337-CE81-251F-F3E6756E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15F21-BDC5-BF30-FBC7-2FEE35C55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2C6B-5C5B-433B-A2F5-03164B96F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47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C6E166-3537-1796-822A-73DAFF698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490DE-A28A-3335-7C4F-BC25A3E39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D77BB-3CE8-3902-3F39-47C1E77DC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C1949F-4662-45E7-9313-F02F7FD3B424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498CD-5778-71C9-A918-B9F6CF4D0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B8635-0D40-809E-93CE-52141B994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6F2C6B-5C5B-433B-A2F5-03164B96F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85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eurheartj/ehz62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2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2.mp4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media" Target="../media/media4.mp4"/><Relationship Id="rId7" Type="http://schemas.openxmlformats.org/officeDocument/2006/relationships/image" Target="../media/image28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4.mp4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34D7F-CE83-40E6-F588-D5F67BD4A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848436" cy="1445346"/>
          </a:xfrm>
        </p:spPr>
        <p:txBody>
          <a:bodyPr>
            <a:normAutofit fontScale="90000"/>
          </a:bodyPr>
          <a:lstStyle/>
          <a:p>
            <a:r>
              <a:rPr lang="en-GB" dirty="0"/>
              <a:t>Infective Endocarditis</a:t>
            </a:r>
            <a:br>
              <a:rPr lang="en-GB" dirty="0"/>
            </a:br>
            <a:r>
              <a:rPr lang="en-GB" sz="4400" dirty="0"/>
              <a:t>in the elderly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5562A9-D4A7-2D73-3914-4BC9E5E4E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236364" cy="2503198"/>
          </a:xfrm>
        </p:spPr>
        <p:txBody>
          <a:bodyPr>
            <a:normAutofit fontScale="85000" lnSpcReduction="20000"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sz="3600" dirty="0"/>
              <a:t>Debjit Chatterjee</a:t>
            </a:r>
          </a:p>
          <a:p>
            <a:r>
              <a:rPr lang="en-GB" sz="3600" dirty="0"/>
              <a:t>MD DM FRCP CCDS MSc</a:t>
            </a:r>
          </a:p>
          <a:p>
            <a:r>
              <a:rPr lang="en-GB" sz="3600" dirty="0"/>
              <a:t> Consultant Cardiologist</a:t>
            </a:r>
          </a:p>
          <a:p>
            <a:r>
              <a:rPr lang="en-GB" sz="3600" dirty="0"/>
              <a:t>    Medway Maritime Hospital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993705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2660-4A96-7EFB-654F-06F036556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Euro Endo registry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38D4C-627F-C977-94D2-70EA65064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Embolic events</a:t>
            </a:r>
            <a:r>
              <a:rPr lang="en-GB" dirty="0"/>
              <a:t> were the most frequent complication, observed in 20.6% of patients, followed by acute renal failure (17.7%) and heart failure (14.1%).</a:t>
            </a:r>
          </a:p>
          <a:p>
            <a:r>
              <a:rPr lang="en-GB" dirty="0"/>
              <a:t>cardiac surgery was indicated in 2160 (69.3%) patients, but finally performed in only 1596 (73.9%) of them. In-hospital death occurred in 532 (17.1%) patients and was more frequent in PVIE.</a:t>
            </a:r>
          </a:p>
          <a:p>
            <a:r>
              <a:rPr lang="en-GB" dirty="0"/>
              <a:t> Independent predictors of mortality were Charlson index, creatinine &gt; 2 mg/dL, congestive heart failure, vegetation length &gt; 10 mm, cerebral complications, abscess, and failure to undertake surgery when indicated.</a:t>
            </a:r>
          </a:p>
        </p:txBody>
      </p:sp>
    </p:spTree>
    <p:extLst>
      <p:ext uri="{BB962C8B-B14F-4D97-AF65-F5344CB8AC3E}">
        <p14:creationId xmlns:p14="http://schemas.microsoft.com/office/powerpoint/2010/main" val="786703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73FBDC3F-A3D3-AC98-C595-8F8BB87476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55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B63BE-48E3-498E-9FFA-1856E17F3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238CF-4632-E619-1E1A-A03B8E417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Symptoms and signs of infective endocarditis in the EURO-ENDO registry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CB54AF-1450-7ADC-E88C-162E6AFD9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0998" y="1657141"/>
            <a:ext cx="7189182" cy="483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42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9FBEE-05F1-4530-CD09-23CD425AA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B9D54-EA86-EDF1-D555-B1E5F28D2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Symptoms and signs of infective endocarditis in the EURO-ENDO registry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C06F51-2E13-B6E2-6036-C58385DA9A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9497" y="1690688"/>
            <a:ext cx="6338151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86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17927-3F47-DBF3-331E-AD784F40C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DC74F-2F57-C0F3-27D2-3F6528190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3 sets of blood culture</a:t>
            </a:r>
          </a:p>
          <a:p>
            <a:r>
              <a:rPr lang="en-GB" dirty="0"/>
              <a:t>FBC, CRP, renal and liver function, Rheumatoid factor</a:t>
            </a:r>
          </a:p>
          <a:p>
            <a:r>
              <a:rPr lang="en-GB" dirty="0"/>
              <a:t>Urine</a:t>
            </a:r>
          </a:p>
          <a:p>
            <a:r>
              <a:rPr lang="en-GB" dirty="0"/>
              <a:t>Troponin usually raised and is associated with poor prognosis</a:t>
            </a:r>
          </a:p>
          <a:p>
            <a:r>
              <a:rPr lang="en-GB" dirty="0"/>
              <a:t>Echocardiography TTE, TOE</a:t>
            </a:r>
          </a:p>
          <a:p>
            <a:r>
              <a:rPr lang="en-GB" dirty="0"/>
              <a:t>ECG conduction abnormality</a:t>
            </a:r>
          </a:p>
          <a:p>
            <a:r>
              <a:rPr lang="en-GB" dirty="0"/>
              <a:t>Other imaging modalities CT, MRI, FDG PET/CT, WBC SPECT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8746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D41CA-D5F7-06C5-0E8B-84FB9045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29AA5-77BF-E075-8909-825D9E582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CT-- CTA is good for detecting valvular complications like abscess, pseudoaneurysm and fistulae</a:t>
            </a:r>
          </a:p>
          <a:p>
            <a:r>
              <a:rPr lang="en-GB" dirty="0"/>
              <a:t>Whole body/brain CT for distant lesions and systemic complications</a:t>
            </a:r>
          </a:p>
          <a:p>
            <a:r>
              <a:rPr lang="en-GB" dirty="0"/>
              <a:t>MRI brain for cerebral complications,, spinal involvement</a:t>
            </a:r>
          </a:p>
          <a:p>
            <a:r>
              <a:rPr lang="en-GB" dirty="0"/>
              <a:t>18F FDG PET/CT and WBC SPECT for suspected PVE and CIED related endocarditis</a:t>
            </a:r>
          </a:p>
        </p:txBody>
      </p:sp>
    </p:spTree>
    <p:extLst>
      <p:ext uri="{BB962C8B-B14F-4D97-AF65-F5344CB8AC3E}">
        <p14:creationId xmlns:p14="http://schemas.microsoft.com/office/powerpoint/2010/main" val="2679750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B6CBB2C8-E256-6D34-A8A9-4C697BDADC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13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F65E732B-C558-1D2B-6402-86855E1DD1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85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6BD7B971-A994-81D4-0624-1A3D2420DE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66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2EB2BECD-5967-BC19-3B6E-F7135FC791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24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BC126-75DE-63E2-089D-C46203A8D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Infective Endocarditis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D9E28-7107-2E08-BED1-87A384301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 disease caused by a microbial infection involving the endothelial lining of intracardiac structures such as the heart valves.</a:t>
            </a:r>
          </a:p>
          <a:p>
            <a:r>
              <a:rPr lang="en-GB" dirty="0"/>
              <a:t>A major public health challenge</a:t>
            </a:r>
          </a:p>
          <a:p>
            <a:r>
              <a:rPr lang="en-GB" dirty="0"/>
              <a:t>High morbidity and mortality</a:t>
            </a:r>
          </a:p>
          <a:p>
            <a:r>
              <a:rPr lang="en-GB" dirty="0"/>
              <a:t>In 2019, the estimated incidence of IE was 13.8 cases per 100 000 </a:t>
            </a:r>
          </a:p>
          <a:p>
            <a:r>
              <a:rPr lang="en-GB" dirty="0"/>
              <a:t>Incidence is increasing</a:t>
            </a:r>
          </a:p>
          <a:p>
            <a:r>
              <a:rPr lang="en-GB" dirty="0"/>
              <a:t>Needs high index of clinical suspicion in susceptible patients and treatment needs multidisciplinary team involvement ( Endocarditis team)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393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8DFCC874-5273-5FD3-7565-EF18431665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43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1E8AC935-F479-9D88-58FC-437ED84FE8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33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2C9EFB20-56C9-F6FC-F093-B38A8B5092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66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4">
            <a:extLst>
              <a:ext uri="{FF2B5EF4-FFF2-40B4-BE49-F238E27FC236}">
                <a16:creationId xmlns:a16="http://schemas.microsoft.com/office/drawing/2014/main" id="{580F9DC3-636E-807A-013A-C802680D79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-60158" y="366963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8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D133E-54C1-9FE8-327B-230BF94F7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4F1E4-8623-71B5-D79C-0C7177A9F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Antibiotic—type and duration will depend upon the organism , NVE/PVE ------available at </a:t>
            </a:r>
            <a:r>
              <a:rPr lang="en-GB" dirty="0" err="1"/>
              <a:t>microguide</a:t>
            </a:r>
            <a:r>
              <a:rPr lang="en-GB" dirty="0"/>
              <a:t> on  Trust intranet</a:t>
            </a:r>
          </a:p>
          <a:p>
            <a:r>
              <a:rPr lang="en-GB" dirty="0"/>
              <a:t>Supportive treatment </a:t>
            </a:r>
          </a:p>
          <a:p>
            <a:r>
              <a:rPr lang="en-GB" dirty="0"/>
              <a:t>Treatment of complications</a:t>
            </a:r>
          </a:p>
          <a:p>
            <a:r>
              <a:rPr lang="en-GB" dirty="0"/>
              <a:t>Surgery</a:t>
            </a:r>
          </a:p>
          <a:p>
            <a:r>
              <a:rPr lang="en-GB" dirty="0"/>
              <a:t>Multidisciplinary approach ( Endocarditis Team)</a:t>
            </a:r>
          </a:p>
          <a:p>
            <a:r>
              <a:rPr lang="en-GB" dirty="0"/>
              <a:t>The importance of an Endocarditis Team in the diagnosis, management, and clinical outcomes of patients with IE has been demonstrated in several observational studies</a:t>
            </a:r>
          </a:p>
        </p:txBody>
      </p:sp>
    </p:spTree>
    <p:extLst>
      <p:ext uri="{BB962C8B-B14F-4D97-AF65-F5344CB8AC3E}">
        <p14:creationId xmlns:p14="http://schemas.microsoft.com/office/powerpoint/2010/main" val="3202796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A205C-7311-6052-C8DA-9B323A3DF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37877DFE-F1BF-1BE7-7C24-A609507585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69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1E214-2572-1CE5-47F2-EEC3699FC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B750EC6E-13E6-DDA5-3FF2-3B9F99456A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08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58BC9-4695-DA64-DC0E-C3762B2D9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58A9E650-044F-7B7A-9719-9607D4E3C7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-101166" y="-682633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90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D8DED9EB-611B-BC68-6AF7-AE9D1C6DC7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16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96D90-AFA0-B4B9-0D64-025E4AD72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Indications for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3F30C-0BA4-6880-6F54-CC6A40944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058" y="1825625"/>
            <a:ext cx="10360742" cy="41327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Heart Failure </a:t>
            </a:r>
            <a:r>
              <a:rPr lang="en-GB" dirty="0"/>
              <a:t>with </a:t>
            </a:r>
          </a:p>
          <a:p>
            <a:pPr marL="0" indent="0">
              <a:buNone/>
            </a:pPr>
            <a:r>
              <a:rPr lang="en-GB" dirty="0"/>
              <a:t>   Cardiogenic shock/pulmonary oedema/haemodynamic compromise</a:t>
            </a:r>
          </a:p>
          <a:p>
            <a:pPr marL="0" indent="0">
              <a:buNone/>
            </a:pPr>
            <a:r>
              <a:rPr lang="en-GB" b="1" dirty="0"/>
              <a:t>Uncontrolled infection </a:t>
            </a:r>
          </a:p>
          <a:p>
            <a:pPr marL="0" indent="0">
              <a:buNone/>
            </a:pPr>
            <a:r>
              <a:rPr lang="en-GB" dirty="0"/>
              <a:t>Local complications</a:t>
            </a:r>
          </a:p>
          <a:p>
            <a:pPr marL="0" indent="0">
              <a:buNone/>
            </a:pPr>
            <a:r>
              <a:rPr lang="en-GB" dirty="0"/>
              <a:t>Persistently positive blood culture</a:t>
            </a:r>
          </a:p>
          <a:p>
            <a:pPr marL="0" indent="0">
              <a:buNone/>
            </a:pPr>
            <a:r>
              <a:rPr lang="en-GB" dirty="0"/>
              <a:t>Resistant bacteria or fungi</a:t>
            </a:r>
          </a:p>
          <a:p>
            <a:pPr marL="0" indent="0">
              <a:buNone/>
            </a:pPr>
            <a:r>
              <a:rPr lang="en-GB" dirty="0"/>
              <a:t>PVE caused by Staph aureus or non-HACEK gm –</a:t>
            </a:r>
            <a:r>
              <a:rPr lang="en-GB" dirty="0" err="1"/>
              <a:t>ve</a:t>
            </a:r>
            <a:r>
              <a:rPr lang="en-GB" dirty="0"/>
              <a:t> bacilli</a:t>
            </a:r>
          </a:p>
          <a:p>
            <a:pPr marL="0" indent="0">
              <a:buNone/>
            </a:pPr>
            <a:r>
              <a:rPr lang="en-GB" dirty="0"/>
              <a:t>High risk of embolism </a:t>
            </a:r>
          </a:p>
          <a:p>
            <a:pPr marL="0" indent="0">
              <a:buNone/>
            </a:pPr>
            <a:r>
              <a:rPr lang="en-GB" b="1" dirty="0"/>
              <a:t>Vegetation </a:t>
            </a:r>
            <a:r>
              <a:rPr lang="en-GB" dirty="0"/>
              <a:t>&gt; 10 mm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360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A21F-9CD8-1EE8-8AA8-B8CF949C7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Epidemiology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2F775-6E74-816D-56EC-BEAC198CB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The online NHS for England Hospital Episode Statistics (HES) reported 10,097 finished consultant episodes for acute and subacute endocarditis during 2019-20 compared with 3969 during 2009-10. </a:t>
            </a:r>
          </a:p>
          <a:p>
            <a:r>
              <a:rPr lang="en-GB" dirty="0"/>
              <a:t>Mean age was 59.25 ± 18.03 years (46.3% ≥ 65 years and 12.0% ≥ 80 years) Euro Endo registry</a:t>
            </a:r>
          </a:p>
          <a:p>
            <a:r>
              <a:rPr lang="en-GB" dirty="0"/>
              <a:t>In developing countries rheumatic valve disease is still the most frequent predisposing factor</a:t>
            </a:r>
          </a:p>
          <a:p>
            <a:r>
              <a:rPr lang="en-GB" dirty="0"/>
              <a:t>In developed countries degenerative valve disease, prosthetic valves and CIED </a:t>
            </a:r>
          </a:p>
          <a:p>
            <a:r>
              <a:rPr lang="en-GB" dirty="0"/>
              <a:t>25% of cases were associated with recent healthcare exposure.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774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99D16-1A9D-19E4-8718-ACA3B6ECA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3C305-45EC-E4A6-632F-C1F254031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Acute heart failure</a:t>
            </a:r>
          </a:p>
          <a:p>
            <a:r>
              <a:rPr lang="en-GB" dirty="0"/>
              <a:t>Systemic and pulmonary embolism</a:t>
            </a:r>
          </a:p>
          <a:p>
            <a:r>
              <a:rPr lang="en-GB" dirty="0"/>
              <a:t>Acute kidney injury</a:t>
            </a:r>
          </a:p>
          <a:p>
            <a:r>
              <a:rPr lang="en-GB" dirty="0"/>
              <a:t>Valvular dehiscence, rupture, fistula</a:t>
            </a:r>
          </a:p>
          <a:p>
            <a:r>
              <a:rPr lang="en-GB" dirty="0"/>
              <a:t>Mycotic aneurysm , splenic abscess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098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E40E7-15EC-027E-42B5-B6914C0F3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Prognostic marker (1)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C0E78D-431C-C077-E538-46772B9DE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51177" y="1839817"/>
            <a:ext cx="8076245" cy="49245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AB1273-18C1-81A8-86C1-6B0BA224D6DF}"/>
              </a:ext>
            </a:extLst>
          </p:cNvPr>
          <p:cNvSpPr/>
          <p:nvPr/>
        </p:nvSpPr>
        <p:spPr>
          <a:xfrm>
            <a:off x="10627422" y="4867564"/>
            <a:ext cx="1287487" cy="16253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©ESC2023</a:t>
            </a:r>
          </a:p>
        </p:txBody>
      </p:sp>
    </p:spTree>
    <p:extLst>
      <p:ext uri="{BB962C8B-B14F-4D97-AF65-F5344CB8AC3E}">
        <p14:creationId xmlns:p14="http://schemas.microsoft.com/office/powerpoint/2010/main" val="2421877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84503-38DC-CE2F-FEFC-93163E4F6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Prognostic marker (2)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7DDD1A-E816-37C3-D8E1-F96C717A8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6925" y="1819819"/>
            <a:ext cx="6540257" cy="4955554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906C4DF3-F515-B849-6590-738E6B2B827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64601835"/>
                  </p:ext>
                </p:extLst>
              </p:nvPr>
            </p:nvGraphicFramePr>
            <p:xfrm>
              <a:off x="-1413164" y="5123886"/>
              <a:ext cx="3048000" cy="1714500"/>
            </p:xfrm>
            <a:graphic>
              <a:graphicData uri="http://schemas.microsoft.com/office/powerpoint/2016/slidezoom">
                <pslz:sldZm>
                  <pslz:sldZmObj sldId="333" cId="1650025840">
                    <pslz:zmPr id="{94254C8A-C570-4C54-A2FD-64ABBF7B86A6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extLst>
                  <a:ext uri="{FF2B5EF4-FFF2-40B4-BE49-F238E27FC236}">
                    <a16:creationId xmlns:a16="http://schemas.microsoft.com/office/drawing/2014/main" id="{906C4DF3-F515-B849-6590-738E6B2B827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413164" y="5123886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ECF94A58-B5DA-D74A-354F-6C862DF5EEF1}"/>
              </a:ext>
            </a:extLst>
          </p:cNvPr>
          <p:cNvSpPr/>
          <p:nvPr/>
        </p:nvSpPr>
        <p:spPr>
          <a:xfrm>
            <a:off x="10627422" y="4867564"/>
            <a:ext cx="1287487" cy="16253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©ESC2023</a:t>
            </a:r>
          </a:p>
        </p:txBody>
      </p:sp>
    </p:spTree>
    <p:extLst>
      <p:ext uri="{BB962C8B-B14F-4D97-AF65-F5344CB8AC3E}">
        <p14:creationId xmlns:p14="http://schemas.microsoft.com/office/powerpoint/2010/main" val="1650025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2F283E37-F8F8-D8F9-3B26-2919FCA159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06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27AAF-7550-651F-65A9-70DE29466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DFDA88C6-F1AD-7DE4-445B-D262819100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143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A1B54-122F-B5D9-0539-E34E93F3D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AB002-6789-B28D-01ED-012E89486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IE in elderly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69E8C-142D-7D2D-9549-4D5BD3EF2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Incidence of IE is increasing in the elderly population.  </a:t>
            </a:r>
          </a:p>
          <a:p>
            <a:r>
              <a:rPr lang="en-GB" dirty="0"/>
              <a:t>Enterococci and S. aureus are reported to be the most frequent aetiological agent</a:t>
            </a:r>
          </a:p>
          <a:p>
            <a:r>
              <a:rPr lang="en-GB" dirty="0"/>
              <a:t>Higher presence of intracardiac prosthetic devices (CIED and valvular prosthesis/repair including TAVI devices) </a:t>
            </a:r>
          </a:p>
          <a:p>
            <a:r>
              <a:rPr lang="en-GB" dirty="0"/>
              <a:t> Increased incidence of healthcare-associated IE episodes are </a:t>
            </a:r>
            <a:r>
              <a:rPr lang="en-GB" dirty="0" err="1"/>
              <a:t>ob</a:t>
            </a:r>
            <a:r>
              <a:rPr lang="en-GB" dirty="0"/>
              <a:t> served. </a:t>
            </a:r>
          </a:p>
          <a:p>
            <a:r>
              <a:rPr lang="en-GB" dirty="0"/>
              <a:t> lower risk of embolic episodes has been observed in this subgroup</a:t>
            </a:r>
          </a:p>
        </p:txBody>
      </p:sp>
    </p:spTree>
    <p:extLst>
      <p:ext uri="{BB962C8B-B14F-4D97-AF65-F5344CB8AC3E}">
        <p14:creationId xmlns:p14="http://schemas.microsoft.com/office/powerpoint/2010/main" val="21970808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C8278-898F-36B1-CC0E-6BBE0117A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A9234-FB7C-229A-0F01-F7EB8404E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IE in elderly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73D54-1369-5739-E414-2EF3B0E35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Atypical presentation---a heightened index of suspicion is required to diagnose</a:t>
            </a:r>
          </a:p>
          <a:p>
            <a:r>
              <a:rPr lang="en-GB" dirty="0"/>
              <a:t>Presence of degenerative, calcific valve disease, usually aortic, can decrease the specificity of echocardiographic imaging for the lesions of IE.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19894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06EB2-E59F-C7BB-79CD-E58C7C8AD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4A95B8-4E2F-FDC6-F48B-E85C5DE2B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292" y="636554"/>
            <a:ext cx="8672944" cy="5713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8878FC-7452-AA79-DE48-E7D6A35772F5}"/>
              </a:ext>
            </a:extLst>
          </p:cNvPr>
          <p:cNvSpPr/>
          <p:nvPr/>
        </p:nvSpPr>
        <p:spPr>
          <a:xfrm>
            <a:off x="9125527" y="5283199"/>
            <a:ext cx="2780146" cy="15748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From Carlos Bea et al Cardiovasc. Dev. Dis. 2022, 9, 192. https://doi.org/10.3390/jcdd9060192</a:t>
            </a:r>
          </a:p>
        </p:txBody>
      </p:sp>
    </p:spTree>
    <p:extLst>
      <p:ext uri="{BB962C8B-B14F-4D97-AF65-F5344CB8AC3E}">
        <p14:creationId xmlns:p14="http://schemas.microsoft.com/office/powerpoint/2010/main" val="29057951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3E91A-ED38-FB81-8668-595E6E839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0F733-D531-2CAD-937F-EAE660FE0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IE in Elderly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B2DFD-DB18-8382-53BB-A5B4E2BF1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Old age, co- morbidities, and previous non-cardiac and cardiac procedures lead to surgical hesitancy by referring physicians, surgeons, and patients themselves.</a:t>
            </a:r>
          </a:p>
          <a:p>
            <a:r>
              <a:rPr lang="en-GB" dirty="0"/>
              <a:t>surgery was far less frequently performed when indicated (35% vs. 68%) in patients &gt;80 vs. 80 years after. (Euro Endo registry)</a:t>
            </a:r>
          </a:p>
          <a:p>
            <a:r>
              <a:rPr lang="en-GB"/>
              <a:t>Age was </a:t>
            </a:r>
            <a:r>
              <a:rPr lang="en-GB" dirty="0"/>
              <a:t>not demonstrated to be an independent predictor of </a:t>
            </a:r>
            <a:r>
              <a:rPr lang="en-GB"/>
              <a:t>mortality </a:t>
            </a:r>
            <a:endParaRPr lang="en-GB" dirty="0"/>
          </a:p>
          <a:p>
            <a:r>
              <a:rPr lang="en-GB" dirty="0"/>
              <a:t>Functional and nutritional status are important predictors of outcomes. When considering cardiac surgery in elderly patients, functional and nutritional status, and their associated risks, should be accurately explored through a comprehensive assessment by geriatricians. </a:t>
            </a:r>
          </a:p>
        </p:txBody>
      </p:sp>
    </p:spTree>
    <p:extLst>
      <p:ext uri="{BB962C8B-B14F-4D97-AF65-F5344CB8AC3E}">
        <p14:creationId xmlns:p14="http://schemas.microsoft.com/office/powerpoint/2010/main" val="35172721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C2F8A-B557-9647-1208-1129ADAC8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25573ECC-560E-9F0C-5B6F-61BC408F24DD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152400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180000" tIns="0" rIns="180000" bIns="0" rtlCol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Heart J</a:t>
            </a:r>
            <a:r>
              <a:rPr lang="en-US" altLang="en-US" sz="1000">
                <a:solidFill>
                  <a:srgbClr val="333333"/>
                </a:solidFill>
              </a:rPr>
              <a:t>, Volume 40, Issue 39, 14 October 2019, Pages 3222–3232,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https://doi.org/10.1093/eurheartj/ehz620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pic>
        <p:nvPicPr>
          <p:cNvPr id="5124" name="Picture 4" descr="Oxford University Press">
            <a:extLst>
              <a:ext uri="{FF2B5EF4-FFF2-40B4-BE49-F238E27FC236}">
                <a16:creationId xmlns:a16="http://schemas.microsoft.com/office/drawing/2014/main" id="{723A005A-849E-B060-F718-BF7609A6A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8162" y="6294439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>
            <a:extLst>
              <a:ext uri="{FF2B5EF4-FFF2-40B4-BE49-F238E27FC236}">
                <a16:creationId xmlns:a16="http://schemas.microsoft.com/office/drawing/2014/main" id="{270065F5-D088-D335-4B8C-B356F575F20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221552" y="1371600"/>
            <a:ext cx="5748896" cy="4457700"/>
          </a:xfrm>
          <a:prstGeom prst="rect">
            <a:avLst/>
          </a:prstGeom>
        </p:spPr>
      </p:pic>
      <p:pic>
        <p:nvPicPr>
          <p:cNvPr id="5126" name="New picture">
            <a:extLst>
              <a:ext uri="{FF2B5EF4-FFF2-40B4-BE49-F238E27FC236}">
                <a16:creationId xmlns:a16="http://schemas.microsoft.com/office/drawing/2014/main" id="{BE17EA09-71CF-30A9-0104-52A70011406D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90779200" y="229743000"/>
            <a:ext cx="1151467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2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1E2CA-6A60-894B-3FEE-0E9BA8D18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Pathogenesis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78A46-D165-82AE-64C1-D545C9A92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complex series of host-pathogen interactions conspire in the development of IE lesions, including the integrity of the vascular endothelium, the host immune system, </a:t>
            </a:r>
            <a:r>
              <a:rPr lang="en-GB" dirty="0" err="1"/>
              <a:t>hemostatic</a:t>
            </a:r>
            <a:r>
              <a:rPr lang="en-GB" dirty="0"/>
              <a:t> mechanisms, cardiac anatomical characteristics, microbial properties, and the peripheral events that cause the </a:t>
            </a:r>
            <a:r>
              <a:rPr lang="en-GB" dirty="0" err="1"/>
              <a:t>bacteremia</a:t>
            </a:r>
            <a:r>
              <a:rPr lang="en-GB" dirty="0"/>
              <a:t>.</a:t>
            </a:r>
          </a:p>
          <a:p>
            <a:r>
              <a:rPr lang="en-GB" dirty="0"/>
              <a:t>There are substantial experimental data to suggest that host endothelial damage is the key predisposing insult, with subsequent platelet and fibrin deposition and creation of a receptive milieu for bacterial colonization during episodes of transient </a:t>
            </a:r>
            <a:r>
              <a:rPr lang="en-GB" dirty="0" err="1"/>
              <a:t>bacteremia</a:t>
            </a:r>
            <a:r>
              <a:rPr lang="en-GB" dirty="0"/>
              <a:t>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CD66EB-AFF7-BF61-840D-8ED3DEF22199}"/>
              </a:ext>
            </a:extLst>
          </p:cNvPr>
          <p:cNvSpPr/>
          <p:nvPr/>
        </p:nvSpPr>
        <p:spPr>
          <a:xfrm>
            <a:off x="9615055" y="5698836"/>
            <a:ext cx="1302327" cy="11914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Hurst’s The Heart 14</a:t>
            </a:r>
            <a:r>
              <a:rPr lang="en-GB" baseline="30000" dirty="0"/>
              <a:t>th</a:t>
            </a:r>
            <a:r>
              <a:rPr lang="en-GB" dirty="0"/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41741227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1E0E3-8602-21B1-0417-BC085418C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AC959-23CD-3DF1-51D6-4B5E9BD0C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78-year-old man</a:t>
            </a:r>
          </a:p>
          <a:p>
            <a:r>
              <a:rPr lang="en-GB" dirty="0"/>
              <a:t>Presented to GP with SOB, cough and leg swelling for few months</a:t>
            </a:r>
          </a:p>
          <a:p>
            <a:r>
              <a:rPr lang="en-GB" dirty="0"/>
              <a:t>h/o dental surgery 18 months ago</a:t>
            </a:r>
          </a:p>
          <a:p>
            <a:r>
              <a:rPr lang="en-GB" dirty="0"/>
              <a:t>BNP 566, new AF </a:t>
            </a:r>
          </a:p>
          <a:p>
            <a:r>
              <a:rPr lang="en-GB" dirty="0"/>
              <a:t>Was referred for an outpatient echo which showed possible vegetation on mitral valve</a:t>
            </a:r>
          </a:p>
          <a:p>
            <a:r>
              <a:rPr lang="en-GB" dirty="0"/>
              <a:t>Admitted from the echo department</a:t>
            </a:r>
          </a:p>
          <a:p>
            <a:r>
              <a:rPr lang="en-GB" dirty="0"/>
              <a:t>Subsequent TOE ( see the following video) vegetations on both  leaflets of mitral valve and moderate to severe MR, blood culture Enterococcus faecalis</a:t>
            </a:r>
          </a:p>
          <a:p>
            <a:r>
              <a:rPr lang="en-GB" dirty="0"/>
              <a:t>Treated with antibiotic for 4 weeks, discussed at endocarditis MDT</a:t>
            </a:r>
          </a:p>
          <a:p>
            <a:r>
              <a:rPr lang="en-GB" dirty="0"/>
              <a:t>Discharged with a plan for outpatient review by cardiac surgeons for mitral valve surgery</a:t>
            </a:r>
          </a:p>
        </p:txBody>
      </p:sp>
    </p:spTree>
    <p:extLst>
      <p:ext uri="{BB962C8B-B14F-4D97-AF65-F5344CB8AC3E}">
        <p14:creationId xmlns:p14="http://schemas.microsoft.com/office/powerpoint/2010/main" val="10144222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itral valve 1">
            <a:hlinkClick r:id="" action="ppaction://media"/>
            <a:extLst>
              <a:ext uri="{FF2B5EF4-FFF2-40B4-BE49-F238E27FC236}">
                <a16:creationId xmlns:a16="http://schemas.microsoft.com/office/drawing/2014/main" id="{17CC4F7B-EB1F-3731-9576-0B10DCD475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58249" y="514572"/>
            <a:ext cx="3048000" cy="5384800"/>
          </a:xfrm>
          <a:prstGeom prst="rect">
            <a:avLst/>
          </a:prstGeom>
        </p:spPr>
      </p:pic>
      <p:pic>
        <p:nvPicPr>
          <p:cNvPr id="3" name="Mitral valve 2">
            <a:hlinkClick r:id="" action="ppaction://media"/>
            <a:extLst>
              <a:ext uri="{FF2B5EF4-FFF2-40B4-BE49-F238E27FC236}">
                <a16:creationId xmlns:a16="http://schemas.microsoft.com/office/drawing/2014/main" id="{41BC53A5-447E-C50E-0C6D-4C817D263142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66652" y="514572"/>
            <a:ext cx="30480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5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5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5DFE8-291E-165F-5E4F-0E62C9FEA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FF873-DD70-F38F-CDDB-35CEC95FF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53-year-old-man, PWID</a:t>
            </a:r>
          </a:p>
          <a:p>
            <a:r>
              <a:rPr lang="en-GB" dirty="0"/>
              <a:t>Admitted with 1 week history of malaise, poor appetite, abdominal pain</a:t>
            </a:r>
          </a:p>
          <a:p>
            <a:r>
              <a:rPr lang="en-GB" dirty="0"/>
              <a:t>In septic shock in ED on presentation</a:t>
            </a:r>
          </a:p>
          <a:p>
            <a:r>
              <a:rPr lang="en-GB" dirty="0"/>
              <a:t>CT thorax multiple areas of focal consolidation</a:t>
            </a:r>
          </a:p>
          <a:p>
            <a:r>
              <a:rPr lang="en-GB" dirty="0"/>
              <a:t>Blood culture Staph aureus</a:t>
            </a:r>
          </a:p>
          <a:p>
            <a:r>
              <a:rPr lang="en-GB" dirty="0"/>
              <a:t>TTE as  below very large vegetation on tricuspid valve , mild TR, discussed at MDT</a:t>
            </a:r>
          </a:p>
          <a:p>
            <a:r>
              <a:rPr lang="en-GB" dirty="0"/>
              <a:t>Treated with antibiotics , transferred to heart valve centre for debulking of tricuspid valve vegetation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1160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8C27-8A2D-C4AC-B577-D0198BCDF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Tricuspid valve1">
            <a:hlinkClick r:id="" action="ppaction://media"/>
            <a:extLst>
              <a:ext uri="{FF2B5EF4-FFF2-40B4-BE49-F238E27FC236}">
                <a16:creationId xmlns:a16="http://schemas.microsoft.com/office/drawing/2014/main" id="{CD2C2B78-4ABD-580F-DB04-2FE473D8975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12421" y="1889419"/>
            <a:ext cx="2736075" cy="4832205"/>
          </a:xfrm>
        </p:spPr>
      </p:pic>
      <p:pic>
        <p:nvPicPr>
          <p:cNvPr id="5" name="TV2">
            <a:hlinkClick r:id="" action="ppaction://media"/>
            <a:extLst>
              <a:ext uri="{FF2B5EF4-FFF2-40B4-BE49-F238E27FC236}">
                <a16:creationId xmlns:a16="http://schemas.microsoft.com/office/drawing/2014/main" id="{ED962FA7-DF34-C32B-BD84-1995413FE539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56781" y="1690688"/>
            <a:ext cx="2736075" cy="483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7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F7BCF-B694-CC01-E95C-2AEE60C4A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FE96A-1DA8-7F51-8BDC-09CE20C79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                                            </a:t>
            </a:r>
            <a:r>
              <a:rPr lang="en-GB" sz="4800" dirty="0"/>
              <a:t>Thank  You</a:t>
            </a:r>
            <a:r>
              <a:rPr lang="en-GB" sz="3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79616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EC7AA-8B56-FA50-6AC0-A073F119F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IE types and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83C5F-6454-8A06-3654-BF39C172E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Acute /Subacute</a:t>
            </a:r>
          </a:p>
          <a:p>
            <a:r>
              <a:rPr lang="en-GB" dirty="0"/>
              <a:t>NVE/PVE/Device related endocarditis</a:t>
            </a:r>
          </a:p>
          <a:p>
            <a:r>
              <a:rPr lang="en-GB" dirty="0"/>
              <a:t>Left sided / Right sided </a:t>
            </a:r>
          </a:p>
        </p:txBody>
      </p:sp>
    </p:spTree>
    <p:extLst>
      <p:ext uri="{BB962C8B-B14F-4D97-AF65-F5344CB8AC3E}">
        <p14:creationId xmlns:p14="http://schemas.microsoft.com/office/powerpoint/2010/main" val="456937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4933A-79D9-4F11-A028-95F794FC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Aetiology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26E42-2640-EB4F-E3D1-71672E94C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i="1" dirty="0"/>
              <a:t>Staphylococcus aureus</a:t>
            </a:r>
            <a:r>
              <a:rPr lang="en-GB" dirty="0"/>
              <a:t> </a:t>
            </a:r>
          </a:p>
          <a:p>
            <a:r>
              <a:rPr lang="en-GB" dirty="0" err="1"/>
              <a:t>Viridans</a:t>
            </a:r>
            <a:r>
              <a:rPr lang="en-GB" dirty="0"/>
              <a:t> group streptococci</a:t>
            </a:r>
          </a:p>
          <a:p>
            <a:pPr lvl="1"/>
            <a:r>
              <a:rPr lang="en-GB" i="1" dirty="0"/>
              <a:t>Streptococcus </a:t>
            </a:r>
            <a:r>
              <a:rPr lang="en-GB" i="1" dirty="0" err="1"/>
              <a:t>gallolyticus</a:t>
            </a:r>
            <a:r>
              <a:rPr lang="en-GB" dirty="0"/>
              <a:t> (formerly </a:t>
            </a:r>
            <a:r>
              <a:rPr lang="en-GB" i="1" dirty="0"/>
              <a:t>Streptococcus </a:t>
            </a:r>
            <a:r>
              <a:rPr lang="en-GB" i="1" dirty="0" err="1"/>
              <a:t>bovis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Oral streptococci (</a:t>
            </a:r>
            <a:r>
              <a:rPr lang="en-GB" i="1" dirty="0"/>
              <a:t>Streptococcus mitis</a:t>
            </a:r>
            <a:r>
              <a:rPr lang="en-GB" dirty="0"/>
              <a:t>, </a:t>
            </a:r>
            <a:r>
              <a:rPr lang="en-GB" i="1" dirty="0"/>
              <a:t>sanguinis</a:t>
            </a:r>
            <a:r>
              <a:rPr lang="en-GB" dirty="0"/>
              <a:t>, </a:t>
            </a:r>
            <a:r>
              <a:rPr lang="en-GB" i="1" dirty="0" err="1"/>
              <a:t>anginosus</a:t>
            </a:r>
            <a:r>
              <a:rPr lang="en-GB" dirty="0"/>
              <a:t>, </a:t>
            </a:r>
            <a:r>
              <a:rPr lang="en-GB" i="1" dirty="0"/>
              <a:t>salivarius</a:t>
            </a:r>
            <a:r>
              <a:rPr lang="en-GB" dirty="0"/>
              <a:t>, </a:t>
            </a:r>
            <a:r>
              <a:rPr lang="en-GB" i="1" dirty="0" err="1"/>
              <a:t>downei</a:t>
            </a:r>
            <a:r>
              <a:rPr lang="en-GB" dirty="0"/>
              <a:t>, and </a:t>
            </a:r>
            <a:r>
              <a:rPr lang="en-GB" i="1" dirty="0"/>
              <a:t>mutans</a:t>
            </a:r>
            <a:r>
              <a:rPr lang="en-GB" dirty="0"/>
              <a:t>)</a:t>
            </a:r>
          </a:p>
          <a:p>
            <a:r>
              <a:rPr lang="en-GB" dirty="0"/>
              <a:t>Coagulase-negative staphylococci</a:t>
            </a:r>
          </a:p>
          <a:p>
            <a:r>
              <a:rPr lang="en-GB" dirty="0"/>
              <a:t>Enterococci</a:t>
            </a:r>
          </a:p>
          <a:p>
            <a:r>
              <a:rPr lang="en-GB" dirty="0"/>
              <a:t>Culture-negative </a:t>
            </a:r>
            <a:r>
              <a:rPr lang="en-GB" i="1" dirty="0"/>
              <a:t>Haemophilus</a:t>
            </a:r>
            <a:r>
              <a:rPr lang="en-GB" dirty="0"/>
              <a:t> species, </a:t>
            </a:r>
            <a:r>
              <a:rPr lang="en-GB" i="1" dirty="0" err="1"/>
              <a:t>Aggregatibacter</a:t>
            </a:r>
            <a:r>
              <a:rPr lang="en-GB" dirty="0"/>
              <a:t>, </a:t>
            </a:r>
            <a:r>
              <a:rPr lang="en-GB" i="1" dirty="0" err="1"/>
              <a:t>Cardiobacterium</a:t>
            </a:r>
            <a:r>
              <a:rPr lang="en-GB" i="1" dirty="0"/>
              <a:t> hominis</a:t>
            </a:r>
            <a:r>
              <a:rPr lang="en-GB" dirty="0"/>
              <a:t>, </a:t>
            </a:r>
            <a:r>
              <a:rPr lang="en-GB" i="1" dirty="0" err="1"/>
              <a:t>Eikenella</a:t>
            </a:r>
            <a:r>
              <a:rPr lang="en-GB" i="1" dirty="0"/>
              <a:t> </a:t>
            </a:r>
            <a:r>
              <a:rPr lang="en-GB" i="1" dirty="0" err="1"/>
              <a:t>corrodens</a:t>
            </a:r>
            <a:r>
              <a:rPr lang="en-GB" dirty="0"/>
              <a:t>, and </a:t>
            </a:r>
            <a:r>
              <a:rPr lang="en-GB" i="1" dirty="0" err="1"/>
              <a:t>Kingella</a:t>
            </a:r>
            <a:r>
              <a:rPr lang="en-GB" dirty="0"/>
              <a:t> species (HACEK)</a:t>
            </a:r>
          </a:p>
          <a:p>
            <a:r>
              <a:rPr lang="en-GB" dirty="0"/>
              <a:t>Fungi</a:t>
            </a:r>
          </a:p>
          <a:p>
            <a:r>
              <a:rPr lang="en-GB" i="1" dirty="0"/>
              <a:t>Haemophilus </a:t>
            </a:r>
            <a:r>
              <a:rPr lang="en-GB" i="1" dirty="0" err="1"/>
              <a:t>parainfluenzae</a:t>
            </a:r>
            <a:endParaRPr lang="en-GB" dirty="0"/>
          </a:p>
          <a:p>
            <a:r>
              <a:rPr lang="en-GB" i="1" dirty="0"/>
              <a:t>Coxiella </a:t>
            </a:r>
            <a:r>
              <a:rPr lang="en-GB" i="1" dirty="0" err="1"/>
              <a:t>burnetii</a:t>
            </a:r>
            <a:endParaRPr lang="en-GB" dirty="0"/>
          </a:p>
          <a:p>
            <a:r>
              <a:rPr lang="en-GB" i="1" dirty="0"/>
              <a:t>Brucella</a:t>
            </a:r>
            <a:r>
              <a:rPr lang="en-GB" dirty="0"/>
              <a:t> species. </a:t>
            </a:r>
          </a:p>
          <a:p>
            <a:r>
              <a:rPr lang="en-GB" dirty="0"/>
              <a:t>Rare causative organisms </a:t>
            </a:r>
            <a:r>
              <a:rPr lang="en-GB" i="1" dirty="0" err="1"/>
              <a:t>Trophyerma</a:t>
            </a:r>
            <a:r>
              <a:rPr lang="en-GB" i="1" dirty="0"/>
              <a:t> </a:t>
            </a:r>
            <a:r>
              <a:rPr lang="en-GB" i="1" dirty="0" err="1"/>
              <a:t>whipplei</a:t>
            </a:r>
            <a:r>
              <a:rPr lang="en-GB" dirty="0"/>
              <a:t>, </a:t>
            </a:r>
            <a:r>
              <a:rPr lang="en-GB" i="1" dirty="0"/>
              <a:t>Malassezia furfur</a:t>
            </a:r>
            <a:r>
              <a:rPr lang="en-GB" dirty="0"/>
              <a:t>, </a:t>
            </a:r>
            <a:r>
              <a:rPr lang="en-GB" i="1" dirty="0"/>
              <a:t>Serratia</a:t>
            </a:r>
            <a:r>
              <a:rPr lang="en-GB" dirty="0"/>
              <a:t> species, </a:t>
            </a:r>
            <a:r>
              <a:rPr lang="en-GB" i="1" dirty="0" err="1"/>
              <a:t>Rothia</a:t>
            </a:r>
            <a:r>
              <a:rPr lang="en-GB" dirty="0"/>
              <a:t>, and </a:t>
            </a:r>
            <a:r>
              <a:rPr lang="en-GB" i="1" dirty="0"/>
              <a:t>Klebsiella</a:t>
            </a:r>
            <a:r>
              <a:rPr lang="en-GB" dirty="0"/>
              <a:t> species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448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8BD5F-B593-DAA3-04A0-5A854B64A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Aetiology</a:t>
            </a:r>
            <a:br>
              <a:rPr lang="en-GB" dirty="0"/>
            </a:br>
            <a:r>
              <a:rPr lang="en-GB" dirty="0"/>
              <a:t>PVE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61991-CE29-551B-8727-4EBBA8D47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Early ( between 2-12 months after surgery) the vast majority of causative organisms are nosocomially acquired, with a predominance of staphylococci, notably coagulase-negative species (Staphylococcus epidermidis). Gram-negative bacilli, </a:t>
            </a:r>
            <a:r>
              <a:rPr lang="en-GB" dirty="0" err="1"/>
              <a:t>diphtheroids</a:t>
            </a:r>
            <a:r>
              <a:rPr lang="en-GB" dirty="0"/>
              <a:t>, and fungal species, although uncommon causes of IE overall, have a predilection to cause PVE during this early period.</a:t>
            </a:r>
          </a:p>
          <a:p>
            <a:r>
              <a:rPr lang="en-GB" dirty="0"/>
              <a:t>Late PVE after 12 months generally resembles NVE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863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9B5B0-3DBC-C6D5-9738-BF4DFFB0D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Euro Endo registry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5BA06-1F58-F56B-F6D7-0D78B554F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Prospective cohort of 3116 adult patients (2470 from Europe, 646 from non-ESC countries), admitted to 156 hospitals in 40 countries between January 2016 and March 2018 with a diagnosis of IE based on ESC 2015 diagnostic criteria.</a:t>
            </a:r>
          </a:p>
          <a:p>
            <a:r>
              <a:rPr lang="en-GB" dirty="0"/>
              <a:t>Infective endocarditis was native (NVE) in 1764 (56.6%) patients, prosthetic (PVIE) in 939 (30.1%), and device-related (CDRIE) in 308 (9.9%). Infective endocarditis was community-acquired in 2046 (65.66%) patients</a:t>
            </a:r>
          </a:p>
          <a:p>
            <a:r>
              <a:rPr lang="en-GB" dirty="0"/>
              <a:t>Microorganisms involved were staphylococci in 1085 (44.1%) patients, oral streptococci in 304 (12.3%), enterococci in 390 (15.8%), and </a:t>
            </a:r>
            <a:r>
              <a:rPr lang="en-GB" i="1" dirty="0"/>
              <a:t>Streptococcus </a:t>
            </a:r>
            <a:r>
              <a:rPr lang="en-GB" i="1" dirty="0" err="1"/>
              <a:t>gallolyticus</a:t>
            </a:r>
            <a:r>
              <a:rPr lang="en-GB" dirty="0"/>
              <a:t> in 162 (6.6%). Coxiella </a:t>
            </a:r>
            <a:r>
              <a:rPr lang="en-GB" dirty="0" err="1"/>
              <a:t>burnetii</a:t>
            </a:r>
            <a:r>
              <a:rPr lang="en-GB" dirty="0"/>
              <a:t> IE was observed in 26 (0.8%) patients. </a:t>
            </a:r>
          </a:p>
        </p:txBody>
      </p:sp>
    </p:spTree>
    <p:extLst>
      <p:ext uri="{BB962C8B-B14F-4D97-AF65-F5344CB8AC3E}">
        <p14:creationId xmlns:p14="http://schemas.microsoft.com/office/powerpoint/2010/main" val="1176504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B96C0-DFE9-91E7-1A14-BC2EB1658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Euro Endo Registry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57DFB-F411-E59D-DEFA-36975F243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 Mean age was 59.25 ± 18.03 years (46.3% ≥ 65 years and 12.0% ≥ 80 years) </a:t>
            </a:r>
          </a:p>
          <a:p>
            <a:r>
              <a:rPr lang="en-GB" dirty="0"/>
              <a:t>Infective endocarditis was healthcare associated in 1027 (32.96%) patients (nosocomial in 60.8% of them, non-nosocomial in 39.2%), community-acquired in 2046 (65.66%) patients, and undetermined in 1.38% of patients,</a:t>
            </a:r>
          </a:p>
          <a:p>
            <a:r>
              <a:rPr lang="en-GB" dirty="0"/>
              <a:t>The most frequent preceding non-cardiac interventions performed within the last 6 months were dental procedure (7.9%), gastrointestinal intervention (3.4%), colonoscopy (3.3%), and urogenital intervention (2.8%). The location of IE was aortic in 49.5% patients, mitral in 42.0%, tricuspid in 11.4%, and pulmonary in 2.4%. Infective endocarditis affected two or more valves in 556 (18.2%) patients.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92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1718</Words>
  <Application>Microsoft Office PowerPoint</Application>
  <PresentationFormat>Widescreen</PresentationFormat>
  <Paragraphs>147</Paragraphs>
  <Slides>44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Aptos</vt:lpstr>
      <vt:lpstr>Aptos Display</vt:lpstr>
      <vt:lpstr>Arial</vt:lpstr>
      <vt:lpstr>Office Theme</vt:lpstr>
      <vt:lpstr>Infective Endocarditis in the elderly</vt:lpstr>
      <vt:lpstr>Infective Endocarditis</vt:lpstr>
      <vt:lpstr>Epidemiology</vt:lpstr>
      <vt:lpstr>Pathogenesis</vt:lpstr>
      <vt:lpstr>IE types and classification</vt:lpstr>
      <vt:lpstr>Aetiology</vt:lpstr>
      <vt:lpstr>Aetiology PVE </vt:lpstr>
      <vt:lpstr>Euro Endo registry (1)</vt:lpstr>
      <vt:lpstr>Euro Endo Registry (2)</vt:lpstr>
      <vt:lpstr>Euro Endo registry (3)</vt:lpstr>
      <vt:lpstr>PowerPoint Presentation</vt:lpstr>
      <vt:lpstr>Symptoms and signs of infective endocarditis in the EURO-ENDO registry</vt:lpstr>
      <vt:lpstr>Symptoms and signs of infective endocarditis in the EURO-ENDO registry</vt:lpstr>
      <vt:lpstr>Investigations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</vt:lpstr>
      <vt:lpstr>PowerPoint Presentation</vt:lpstr>
      <vt:lpstr>PowerPoint Presentation</vt:lpstr>
      <vt:lpstr>PowerPoint Presentation</vt:lpstr>
      <vt:lpstr>PowerPoint Presentation</vt:lpstr>
      <vt:lpstr>Indications for surgery</vt:lpstr>
      <vt:lpstr>Complications</vt:lpstr>
      <vt:lpstr>Prognostic marker (1)</vt:lpstr>
      <vt:lpstr>Prognostic marker (2)</vt:lpstr>
      <vt:lpstr>PowerPoint Presentation</vt:lpstr>
      <vt:lpstr>PowerPoint Presentation</vt:lpstr>
      <vt:lpstr>IE in elderly (1)</vt:lpstr>
      <vt:lpstr>IE in elderly (2)</vt:lpstr>
      <vt:lpstr>PowerPoint Presentation</vt:lpstr>
      <vt:lpstr>IE in Elderly (3)</vt:lpstr>
      <vt:lpstr>PowerPoint Presentation</vt:lpstr>
      <vt:lpstr>Case 1 </vt:lpstr>
      <vt:lpstr>PowerPoint Presentation</vt:lpstr>
      <vt:lpstr>Case 2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Debjit Chatterjee</dc:creator>
  <cp:lastModifiedBy>Debjit Chatterjee</cp:lastModifiedBy>
  <cp:revision>3</cp:revision>
  <dcterms:created xsi:type="dcterms:W3CDTF">2025-10-28T22:57:59Z</dcterms:created>
  <dcterms:modified xsi:type="dcterms:W3CDTF">2025-11-06T16:55:55Z</dcterms:modified>
</cp:coreProperties>
</file>