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6" r:id="rId3"/>
    <p:sldId id="317" r:id="rId4"/>
    <p:sldId id="275" r:id="rId5"/>
    <p:sldId id="318" r:id="rId6"/>
    <p:sldId id="278" r:id="rId7"/>
    <p:sldId id="319" r:id="rId8"/>
    <p:sldId id="276" r:id="rId9"/>
    <p:sldId id="279" r:id="rId10"/>
    <p:sldId id="281" r:id="rId11"/>
    <p:sldId id="282" r:id="rId12"/>
    <p:sldId id="320" r:id="rId13"/>
    <p:sldId id="283" r:id="rId14"/>
    <p:sldId id="284" r:id="rId15"/>
    <p:sldId id="285" r:id="rId16"/>
    <p:sldId id="321" r:id="rId17"/>
    <p:sldId id="289" r:id="rId18"/>
    <p:sldId id="288" r:id="rId19"/>
    <p:sldId id="290" r:id="rId20"/>
    <p:sldId id="322" r:id="rId21"/>
    <p:sldId id="291" r:id="rId22"/>
    <p:sldId id="292" r:id="rId23"/>
    <p:sldId id="324" r:id="rId24"/>
    <p:sldId id="293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3" r:id="rId33"/>
    <p:sldId id="307" r:id="rId34"/>
    <p:sldId id="306" r:id="rId35"/>
    <p:sldId id="308" r:id="rId36"/>
    <p:sldId id="309" r:id="rId37"/>
    <p:sldId id="311" r:id="rId38"/>
    <p:sldId id="312" r:id="rId39"/>
    <p:sldId id="313" r:id="rId40"/>
    <p:sldId id="31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win Monian Subramonian" userId="de938937f3713492" providerId="Windows Live" clId="Web-{28F0141C-14C5-9FCF-FED3-C54F81F95E40}"/>
    <pc:docChg chg="addSld delSld modSld">
      <pc:chgData name="Ashwin Monian Subramonian" userId="de938937f3713492" providerId="Windows Live" clId="Web-{28F0141C-14C5-9FCF-FED3-C54F81F95E40}" dt="2025-05-29T15:54:00.899" v="126"/>
      <pc:docMkLst>
        <pc:docMk/>
      </pc:docMkLst>
      <pc:sldChg chg="del">
        <pc:chgData name="Ashwin Monian Subramonian" userId="de938937f3713492" providerId="Windows Live" clId="Web-{28F0141C-14C5-9FCF-FED3-C54F81F95E40}" dt="2025-05-29T14:45:18.642" v="19"/>
        <pc:sldMkLst>
          <pc:docMk/>
          <pc:sldMk cId="0" sldId="258"/>
        </pc:sldMkLst>
      </pc:sldChg>
      <pc:sldChg chg="modSp">
        <pc:chgData name="Ashwin Monian Subramonian" userId="de938937f3713492" providerId="Windows Live" clId="Web-{28F0141C-14C5-9FCF-FED3-C54F81F95E40}" dt="2025-05-29T15:49:51.781" v="114" actId="20577"/>
        <pc:sldMkLst>
          <pc:docMk/>
          <pc:sldMk cId="0" sldId="259"/>
        </pc:sldMkLst>
      </pc:sldChg>
      <pc:sldChg chg="modSp">
        <pc:chgData name="Ashwin Monian Subramonian" userId="de938937f3713492" providerId="Windows Live" clId="Web-{28F0141C-14C5-9FCF-FED3-C54F81F95E40}" dt="2025-05-29T14:50:07.027" v="55" actId="20577"/>
        <pc:sldMkLst>
          <pc:docMk/>
          <pc:sldMk cId="0" sldId="270"/>
        </pc:sldMkLst>
      </pc:sldChg>
      <pc:sldChg chg="modSp new">
        <pc:chgData name="Ashwin Monian Subramonian" userId="de938937f3713492" providerId="Windows Live" clId="Web-{28F0141C-14C5-9FCF-FED3-C54F81F95E40}" dt="2025-05-29T14:43:03.715" v="18" actId="20577"/>
        <pc:sldMkLst>
          <pc:docMk/>
          <pc:sldMk cId="3283157810" sldId="275"/>
        </pc:sldMkLst>
        <pc:spChg chg="mod">
          <ac:chgData name="Ashwin Monian Subramonian" userId="de938937f3713492" providerId="Windows Live" clId="Web-{28F0141C-14C5-9FCF-FED3-C54F81F95E40}" dt="2025-05-29T14:20:08.546" v="9" actId="20577"/>
          <ac:spMkLst>
            <pc:docMk/>
            <pc:sldMk cId="3283157810" sldId="275"/>
            <ac:spMk id="2" creationId="{FC99037C-C5F8-0AD6-EB58-979FEB8DEF9A}"/>
          </ac:spMkLst>
        </pc:spChg>
        <pc:spChg chg="mod">
          <ac:chgData name="Ashwin Monian Subramonian" userId="de938937f3713492" providerId="Windows Live" clId="Web-{28F0141C-14C5-9FCF-FED3-C54F81F95E40}" dt="2025-05-29T14:43:03.715" v="18" actId="20577"/>
          <ac:spMkLst>
            <pc:docMk/>
            <pc:sldMk cId="3283157810" sldId="275"/>
            <ac:spMk id="3" creationId="{2DC1F041-D101-2495-93F1-0A032205DEF5}"/>
          </ac:spMkLst>
        </pc:spChg>
      </pc:sldChg>
      <pc:sldChg chg="modSp new">
        <pc:chgData name="Ashwin Monian Subramonian" userId="de938937f3713492" providerId="Windows Live" clId="Web-{28F0141C-14C5-9FCF-FED3-C54F81F95E40}" dt="2025-05-29T14:49:57.651" v="50" actId="20577"/>
        <pc:sldMkLst>
          <pc:docMk/>
          <pc:sldMk cId="1554866151" sldId="276"/>
        </pc:sldMkLst>
        <pc:spChg chg="mod">
          <ac:chgData name="Ashwin Monian Subramonian" userId="de938937f3713492" providerId="Windows Live" clId="Web-{28F0141C-14C5-9FCF-FED3-C54F81F95E40}" dt="2025-05-29T14:49:56.104" v="48" actId="20577"/>
          <ac:spMkLst>
            <pc:docMk/>
            <pc:sldMk cId="1554866151" sldId="276"/>
            <ac:spMk id="2" creationId="{BAE7C13F-D8F2-D23E-10FD-F3A6B36DF19C}"/>
          </ac:spMkLst>
        </pc:spChg>
        <pc:spChg chg="mod">
          <ac:chgData name="Ashwin Monian Subramonian" userId="de938937f3713492" providerId="Windows Live" clId="Web-{28F0141C-14C5-9FCF-FED3-C54F81F95E40}" dt="2025-05-29T14:49:57.651" v="50" actId="20577"/>
          <ac:spMkLst>
            <pc:docMk/>
            <pc:sldMk cId="1554866151" sldId="276"/>
            <ac:spMk id="3" creationId="{D4D3683D-D240-A8CE-3FE6-AF190F07C270}"/>
          </ac:spMkLst>
        </pc:spChg>
      </pc:sldChg>
      <pc:sldChg chg="modSp new del">
        <pc:chgData name="Ashwin Monian Subramonian" userId="de938937f3713492" providerId="Windows Live" clId="Web-{28F0141C-14C5-9FCF-FED3-C54F81F95E40}" dt="2025-05-29T15:54:00.899" v="126"/>
        <pc:sldMkLst>
          <pc:docMk/>
          <pc:sldMk cId="1136706792" sldId="277"/>
        </pc:sldMkLst>
      </pc:sldChg>
      <pc:sldChg chg="new del">
        <pc:chgData name="Ashwin Monian Subramonian" userId="de938937f3713492" providerId="Windows Live" clId="Web-{28F0141C-14C5-9FCF-FED3-C54F81F95E40}" dt="2025-05-29T14:53:02.783" v="57"/>
        <pc:sldMkLst>
          <pc:docMk/>
          <pc:sldMk cId="3481802196" sldId="277"/>
        </pc:sldMkLst>
      </pc:sldChg>
      <pc:sldChg chg="modSp new">
        <pc:chgData name="Ashwin Monian Subramonian" userId="de938937f3713492" providerId="Windows Live" clId="Web-{28F0141C-14C5-9FCF-FED3-C54F81F95E40}" dt="2025-05-29T14:54:46.989" v="80" actId="20577"/>
        <pc:sldMkLst>
          <pc:docMk/>
          <pc:sldMk cId="1242063995" sldId="278"/>
        </pc:sldMkLst>
        <pc:spChg chg="mod">
          <ac:chgData name="Ashwin Monian Subramonian" userId="de938937f3713492" providerId="Windows Live" clId="Web-{28F0141C-14C5-9FCF-FED3-C54F81F95E40}" dt="2025-05-29T14:54:11.160" v="65" actId="20577"/>
          <ac:spMkLst>
            <pc:docMk/>
            <pc:sldMk cId="1242063995" sldId="278"/>
            <ac:spMk id="2" creationId="{C1DB12D3-0278-F82E-09F2-F46A5700C458}"/>
          </ac:spMkLst>
        </pc:spChg>
        <pc:spChg chg="mod">
          <ac:chgData name="Ashwin Monian Subramonian" userId="de938937f3713492" providerId="Windows Live" clId="Web-{28F0141C-14C5-9FCF-FED3-C54F81F95E40}" dt="2025-05-29T14:54:46.989" v="80" actId="20577"/>
          <ac:spMkLst>
            <pc:docMk/>
            <pc:sldMk cId="1242063995" sldId="278"/>
            <ac:spMk id="3" creationId="{2C0387C4-0B79-7DE4-F37E-0389DA02D09D}"/>
          </ac:spMkLst>
        </pc:spChg>
      </pc:sldChg>
      <pc:sldChg chg="modSp new del">
        <pc:chgData name="Ashwin Monian Subramonian" userId="de938937f3713492" providerId="Windows Live" clId="Web-{28F0141C-14C5-9FCF-FED3-C54F81F95E40}" dt="2025-05-29T14:59:12.358" v="92"/>
        <pc:sldMkLst>
          <pc:docMk/>
          <pc:sldMk cId="44882703" sldId="279"/>
        </pc:sldMkLst>
      </pc:sldChg>
      <pc:sldChg chg="modSp new">
        <pc:chgData name="Ashwin Monian Subramonian" userId="de938937f3713492" providerId="Windows Live" clId="Web-{28F0141C-14C5-9FCF-FED3-C54F81F95E40}" dt="2025-05-29T15:00:01.344" v="113" actId="20577"/>
        <pc:sldMkLst>
          <pc:docMk/>
          <pc:sldMk cId="2789704931" sldId="279"/>
        </pc:sldMkLst>
        <pc:spChg chg="mod">
          <ac:chgData name="Ashwin Monian Subramonian" userId="de938937f3713492" providerId="Windows Live" clId="Web-{28F0141C-14C5-9FCF-FED3-C54F81F95E40}" dt="2025-05-29T15:00:01.344" v="113" actId="20577"/>
          <ac:spMkLst>
            <pc:docMk/>
            <pc:sldMk cId="2789704931" sldId="279"/>
            <ac:spMk id="2" creationId="{D28A8831-07C9-2D83-6C78-A628FED95281}"/>
          </ac:spMkLst>
        </pc:spChg>
        <pc:spChg chg="mod">
          <ac:chgData name="Ashwin Monian Subramonian" userId="de938937f3713492" providerId="Windows Live" clId="Web-{28F0141C-14C5-9FCF-FED3-C54F81F95E40}" dt="2025-05-29T14:59:42.250" v="110" actId="14100"/>
          <ac:spMkLst>
            <pc:docMk/>
            <pc:sldMk cId="2789704931" sldId="279"/>
            <ac:spMk id="3" creationId="{9631A6C4-D718-2AF8-AFD6-88D9D5AE808D}"/>
          </ac:spMkLst>
        </pc:spChg>
      </pc:sldChg>
      <pc:sldChg chg="modSp new">
        <pc:chgData name="Ashwin Monian Subramonian" userId="de938937f3713492" providerId="Windows Live" clId="Web-{28F0141C-14C5-9FCF-FED3-C54F81F95E40}" dt="2025-05-29T15:54:00.196" v="125" actId="20577"/>
        <pc:sldMkLst>
          <pc:docMk/>
          <pc:sldMk cId="359691516" sldId="280"/>
        </pc:sldMkLst>
      </pc:sldChg>
      <pc:sldChg chg="new del">
        <pc:chgData name="Ashwin Monian Subramonian" userId="de938937f3713492" providerId="Windows Live" clId="Web-{28F0141C-14C5-9FCF-FED3-C54F81F95E40}" dt="2025-05-29T15:53:41.867" v="117"/>
        <pc:sldMkLst>
          <pc:docMk/>
          <pc:sldMk cId="1285135202" sldId="280"/>
        </pc:sldMkLst>
      </pc:sldChg>
      <pc:sldChg chg="new del">
        <pc:chgData name="Ashwin Monian Subramonian" userId="de938937f3713492" providerId="Windows Live" clId="Web-{28F0141C-14C5-9FCF-FED3-C54F81F95E40}" dt="2025-05-29T15:53:43.227" v="118"/>
        <pc:sldMkLst>
          <pc:docMk/>
          <pc:sldMk cId="941272903" sldId="281"/>
        </pc:sldMkLst>
      </pc:sldChg>
    </pc:docChg>
  </pc:docChgLst>
  <pc:docChgLst>
    <pc:chgData name="Ashwin Monian Subramonian" userId="de938937f3713492" providerId="Windows Live" clId="Web-{89D273DF-1D55-DDCB-70D7-047CBBBDAD87}"/>
    <pc:docChg chg="delSld">
      <pc:chgData name="Ashwin Monian Subramonian" userId="de938937f3713492" providerId="Windows Live" clId="Web-{89D273DF-1D55-DDCB-70D7-047CBBBDAD87}" dt="2025-05-28T17:45:21.388" v="1"/>
      <pc:docMkLst>
        <pc:docMk/>
      </pc:docMkLst>
      <pc:sldChg chg="del">
        <pc:chgData name="Ashwin Monian Subramonian" userId="de938937f3713492" providerId="Windows Live" clId="Web-{89D273DF-1D55-DDCB-70D7-047CBBBDAD87}" dt="2025-05-28T17:45:12.638" v="0"/>
        <pc:sldMkLst>
          <pc:docMk/>
          <pc:sldMk cId="0" sldId="265"/>
        </pc:sldMkLst>
      </pc:sldChg>
      <pc:sldChg chg="del">
        <pc:chgData name="Ashwin Monian Subramonian" userId="de938937f3713492" providerId="Windows Live" clId="Web-{89D273DF-1D55-DDCB-70D7-047CBBBDAD87}" dt="2025-05-28T17:45:21.388" v="1"/>
        <pc:sldMkLst>
          <pc:docMk/>
          <pc:sldMk cId="0" sldId="267"/>
        </pc:sldMkLst>
      </pc:sldChg>
    </pc:docChg>
  </pc:docChgLst>
  <pc:docChgLst>
    <pc:chgData name="Ashwin Monian Subramonian" userId="de938937f3713492" providerId="LiveId" clId="{494D84BB-EE0A-A442-BF77-BE4CB8C306EC}"/>
    <pc:docChg chg="undo custSel addSld delSld modSld sldOrd">
      <pc:chgData name="Ashwin Monian Subramonian" userId="de938937f3713492" providerId="LiveId" clId="{494D84BB-EE0A-A442-BF77-BE4CB8C306EC}" dt="2025-06-04T20:20:13.210" v="93" actId="26606"/>
      <pc:docMkLst>
        <pc:docMk/>
      </pc:docMkLst>
      <pc:sldChg chg="addSp delSp modSp mod setBg">
        <pc:chgData name="Ashwin Monian Subramonian" userId="de938937f3713492" providerId="LiveId" clId="{494D84BB-EE0A-A442-BF77-BE4CB8C306EC}" dt="2025-06-04T20:19:57.675" v="92" actId="26606"/>
        <pc:sldMkLst>
          <pc:docMk/>
          <pc:sldMk cId="0" sldId="256"/>
        </pc:sldMkLst>
        <pc:spChg chg="mod">
          <ac:chgData name="Ashwin Monian Subramonian" userId="de938937f3713492" providerId="LiveId" clId="{494D84BB-EE0A-A442-BF77-BE4CB8C306EC}" dt="2025-06-04T20:19:57.675" v="92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shwin Monian Subramonian" userId="de938937f3713492" providerId="LiveId" clId="{494D84BB-EE0A-A442-BF77-BE4CB8C306EC}" dt="2025-06-04T20:19:57.675" v="92" actId="2660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Ashwin Monian Subramonian" userId="de938937f3713492" providerId="LiveId" clId="{494D84BB-EE0A-A442-BF77-BE4CB8C306EC}" dt="2025-06-04T20:19:57.675" v="92" actId="26606"/>
          <ac:spMkLst>
            <pc:docMk/>
            <pc:sldMk cId="0" sldId="256"/>
            <ac:spMk id="9" creationId="{9B7AD9F6-8CE7-4299-8FC6-328F4DCD3FF9}"/>
          </ac:spMkLst>
        </pc:spChg>
        <pc:spChg chg="add del">
          <ac:chgData name="Ashwin Monian Subramonian" userId="de938937f3713492" providerId="LiveId" clId="{494D84BB-EE0A-A442-BF77-BE4CB8C306EC}" dt="2025-06-04T20:19:57.675" v="92" actId="26606"/>
          <ac:spMkLst>
            <pc:docMk/>
            <pc:sldMk cId="0" sldId="256"/>
            <ac:spMk id="11" creationId="{F49775AF-8896-43EE-92C6-83497D6DC56F}"/>
          </ac:spMkLst>
        </pc:spChg>
        <pc:spChg chg="add">
          <ac:chgData name="Ashwin Monian Subramonian" userId="de938937f3713492" providerId="LiveId" clId="{494D84BB-EE0A-A442-BF77-BE4CB8C306EC}" dt="2025-06-04T20:19:57.675" v="92" actId="26606"/>
          <ac:spMkLst>
            <pc:docMk/>
            <pc:sldMk cId="0" sldId="256"/>
            <ac:spMk id="16" creationId="{8A94871E-96FC-4ADE-815B-41A636E34F1A}"/>
          </ac:spMkLst>
        </pc:spChg>
        <pc:spChg chg="add">
          <ac:chgData name="Ashwin Monian Subramonian" userId="de938937f3713492" providerId="LiveId" clId="{494D84BB-EE0A-A442-BF77-BE4CB8C306EC}" dt="2025-06-04T20:19:57.675" v="92" actId="26606"/>
          <ac:spMkLst>
            <pc:docMk/>
            <pc:sldMk cId="0" sldId="256"/>
            <ac:spMk id="18" creationId="{3FCFB1DE-0B7E-48CC-BA90-B2AB0889F9D6}"/>
          </ac:spMkLst>
        </pc:spChg>
        <pc:picChg chg="add mod">
          <ac:chgData name="Ashwin Monian Subramonian" userId="de938937f3713492" providerId="LiveId" clId="{494D84BB-EE0A-A442-BF77-BE4CB8C306EC}" dt="2025-06-04T20:19:57.675" v="92" actId="26606"/>
          <ac:picMkLst>
            <pc:docMk/>
            <pc:sldMk cId="0" sldId="256"/>
            <ac:picMk id="5" creationId="{D7C8F327-1A2A-9435-AC72-498F5BD88F73}"/>
          </ac:picMkLst>
        </pc:picChg>
      </pc:sldChg>
      <pc:sldChg chg="addSp modSp mod setBg">
        <pc:chgData name="Ashwin Monian Subramonian" userId="de938937f3713492" providerId="LiveId" clId="{494D84BB-EE0A-A442-BF77-BE4CB8C306EC}" dt="2025-06-04T20:13:01.535" v="49" actId="26606"/>
        <pc:sldMkLst>
          <pc:docMk/>
          <pc:sldMk cId="3283157810" sldId="275"/>
        </pc:sldMkLst>
        <pc:spChg chg="mod">
          <ac:chgData name="Ashwin Monian Subramonian" userId="de938937f3713492" providerId="LiveId" clId="{494D84BB-EE0A-A442-BF77-BE4CB8C306EC}" dt="2025-06-04T20:13:01.535" v="49" actId="26606"/>
          <ac:spMkLst>
            <pc:docMk/>
            <pc:sldMk cId="3283157810" sldId="275"/>
            <ac:spMk id="2" creationId="{FC99037C-C5F8-0AD6-EB58-979FEB8DEF9A}"/>
          </ac:spMkLst>
        </pc:spChg>
        <pc:spChg chg="mod">
          <ac:chgData name="Ashwin Monian Subramonian" userId="de938937f3713492" providerId="LiveId" clId="{494D84BB-EE0A-A442-BF77-BE4CB8C306EC}" dt="2025-06-04T20:13:01.535" v="49" actId="26606"/>
          <ac:spMkLst>
            <pc:docMk/>
            <pc:sldMk cId="3283157810" sldId="275"/>
            <ac:spMk id="3" creationId="{2DC1F041-D101-2495-93F1-0A032205DEF5}"/>
          </ac:spMkLst>
        </pc:spChg>
        <pc:spChg chg="add">
          <ac:chgData name="Ashwin Monian Subramonian" userId="de938937f3713492" providerId="LiveId" clId="{494D84BB-EE0A-A442-BF77-BE4CB8C306EC}" dt="2025-06-04T20:13:01.535" v="49" actId="26606"/>
          <ac:spMkLst>
            <pc:docMk/>
            <pc:sldMk cId="3283157810" sldId="275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01.535" v="49" actId="26606"/>
          <ac:spMkLst>
            <pc:docMk/>
            <pc:sldMk cId="3283157810" sldId="275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31.680" v="52" actId="26606"/>
        <pc:sldMkLst>
          <pc:docMk/>
          <pc:sldMk cId="1554866151" sldId="276"/>
        </pc:sldMkLst>
        <pc:spChg chg="mod">
          <ac:chgData name="Ashwin Monian Subramonian" userId="de938937f3713492" providerId="LiveId" clId="{494D84BB-EE0A-A442-BF77-BE4CB8C306EC}" dt="2025-06-04T20:13:31.680" v="52" actId="26606"/>
          <ac:spMkLst>
            <pc:docMk/>
            <pc:sldMk cId="1554866151" sldId="276"/>
            <ac:spMk id="2" creationId="{BAE7C13F-D8F2-D23E-10FD-F3A6B36DF19C}"/>
          </ac:spMkLst>
        </pc:spChg>
        <pc:spChg chg="mod">
          <ac:chgData name="Ashwin Monian Subramonian" userId="de938937f3713492" providerId="LiveId" clId="{494D84BB-EE0A-A442-BF77-BE4CB8C306EC}" dt="2025-06-04T20:13:31.680" v="52" actId="26606"/>
          <ac:spMkLst>
            <pc:docMk/>
            <pc:sldMk cId="1554866151" sldId="276"/>
            <ac:spMk id="3" creationId="{D4D3683D-D240-A8CE-3FE6-AF190F07C270}"/>
          </ac:spMkLst>
        </pc:spChg>
        <pc:spChg chg="add">
          <ac:chgData name="Ashwin Monian Subramonian" userId="de938937f3713492" providerId="LiveId" clId="{494D84BB-EE0A-A442-BF77-BE4CB8C306EC}" dt="2025-06-04T20:13:31.680" v="52" actId="26606"/>
          <ac:spMkLst>
            <pc:docMk/>
            <pc:sldMk cId="1554866151" sldId="276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31.680" v="52" actId="26606"/>
          <ac:spMkLst>
            <pc:docMk/>
            <pc:sldMk cId="1554866151" sldId="276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23.468" v="50" actId="26606"/>
        <pc:sldMkLst>
          <pc:docMk/>
          <pc:sldMk cId="1242063995" sldId="278"/>
        </pc:sldMkLst>
        <pc:spChg chg="mod">
          <ac:chgData name="Ashwin Monian Subramonian" userId="de938937f3713492" providerId="LiveId" clId="{494D84BB-EE0A-A442-BF77-BE4CB8C306EC}" dt="2025-06-04T20:13:23.468" v="50" actId="26606"/>
          <ac:spMkLst>
            <pc:docMk/>
            <pc:sldMk cId="1242063995" sldId="278"/>
            <ac:spMk id="2" creationId="{C1DB12D3-0278-F82E-09F2-F46A5700C458}"/>
          </ac:spMkLst>
        </pc:spChg>
        <pc:spChg chg="mod">
          <ac:chgData name="Ashwin Monian Subramonian" userId="de938937f3713492" providerId="LiveId" clId="{494D84BB-EE0A-A442-BF77-BE4CB8C306EC}" dt="2025-06-04T20:13:23.468" v="50" actId="26606"/>
          <ac:spMkLst>
            <pc:docMk/>
            <pc:sldMk cId="1242063995" sldId="278"/>
            <ac:spMk id="3" creationId="{2C0387C4-0B79-7DE4-F37E-0389DA02D09D}"/>
          </ac:spMkLst>
        </pc:spChg>
        <pc:spChg chg="add">
          <ac:chgData name="Ashwin Monian Subramonian" userId="de938937f3713492" providerId="LiveId" clId="{494D84BB-EE0A-A442-BF77-BE4CB8C306EC}" dt="2025-06-04T20:13:23.468" v="50" actId="26606"/>
          <ac:spMkLst>
            <pc:docMk/>
            <pc:sldMk cId="1242063995" sldId="278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23.468" v="50" actId="26606"/>
          <ac:spMkLst>
            <pc:docMk/>
            <pc:sldMk cId="1242063995" sldId="278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35.710" v="53" actId="26606"/>
        <pc:sldMkLst>
          <pc:docMk/>
          <pc:sldMk cId="2789704931" sldId="279"/>
        </pc:sldMkLst>
        <pc:spChg chg="mod">
          <ac:chgData name="Ashwin Monian Subramonian" userId="de938937f3713492" providerId="LiveId" clId="{494D84BB-EE0A-A442-BF77-BE4CB8C306EC}" dt="2025-06-04T20:13:35.710" v="53" actId="26606"/>
          <ac:spMkLst>
            <pc:docMk/>
            <pc:sldMk cId="2789704931" sldId="279"/>
            <ac:spMk id="2" creationId="{D28A8831-07C9-2D83-6C78-A628FED95281}"/>
          </ac:spMkLst>
        </pc:spChg>
        <pc:spChg chg="mod">
          <ac:chgData name="Ashwin Monian Subramonian" userId="de938937f3713492" providerId="LiveId" clId="{494D84BB-EE0A-A442-BF77-BE4CB8C306EC}" dt="2025-06-04T20:13:35.710" v="53" actId="26606"/>
          <ac:spMkLst>
            <pc:docMk/>
            <pc:sldMk cId="2789704931" sldId="279"/>
            <ac:spMk id="3" creationId="{9631A6C4-D718-2AF8-AFD6-88D9D5AE808D}"/>
          </ac:spMkLst>
        </pc:spChg>
        <pc:spChg chg="add">
          <ac:chgData name="Ashwin Monian Subramonian" userId="de938937f3713492" providerId="LiveId" clId="{494D84BB-EE0A-A442-BF77-BE4CB8C306EC}" dt="2025-06-04T20:13:35.710" v="53" actId="26606"/>
          <ac:spMkLst>
            <pc:docMk/>
            <pc:sldMk cId="2789704931" sldId="279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35.710" v="53" actId="26606"/>
          <ac:spMkLst>
            <pc:docMk/>
            <pc:sldMk cId="2789704931" sldId="279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40.329" v="54" actId="26606"/>
        <pc:sldMkLst>
          <pc:docMk/>
          <pc:sldMk cId="1641876945" sldId="281"/>
        </pc:sldMkLst>
        <pc:spChg chg="mod">
          <ac:chgData name="Ashwin Monian Subramonian" userId="de938937f3713492" providerId="LiveId" clId="{494D84BB-EE0A-A442-BF77-BE4CB8C306EC}" dt="2025-06-04T20:13:40.329" v="54" actId="26606"/>
          <ac:spMkLst>
            <pc:docMk/>
            <pc:sldMk cId="1641876945" sldId="281"/>
            <ac:spMk id="2" creationId="{332F1FFF-0DA1-AD30-07D1-60C8375851B9}"/>
          </ac:spMkLst>
        </pc:spChg>
        <pc:spChg chg="mod">
          <ac:chgData name="Ashwin Monian Subramonian" userId="de938937f3713492" providerId="LiveId" clId="{494D84BB-EE0A-A442-BF77-BE4CB8C306EC}" dt="2025-06-04T20:13:40.329" v="54" actId="26606"/>
          <ac:spMkLst>
            <pc:docMk/>
            <pc:sldMk cId="1641876945" sldId="281"/>
            <ac:spMk id="3" creationId="{789CB7D7-F146-C34B-05F1-C716ED250BAD}"/>
          </ac:spMkLst>
        </pc:spChg>
        <pc:spChg chg="add">
          <ac:chgData name="Ashwin Monian Subramonian" userId="de938937f3713492" providerId="LiveId" clId="{494D84BB-EE0A-A442-BF77-BE4CB8C306EC}" dt="2025-06-04T20:13:40.329" v="54" actId="26606"/>
          <ac:spMkLst>
            <pc:docMk/>
            <pc:sldMk cId="1641876945" sldId="281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40.329" v="54" actId="26606"/>
          <ac:spMkLst>
            <pc:docMk/>
            <pc:sldMk cId="1641876945" sldId="281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44.010" v="55" actId="26606"/>
        <pc:sldMkLst>
          <pc:docMk/>
          <pc:sldMk cId="2905139054" sldId="282"/>
        </pc:sldMkLst>
        <pc:spChg chg="mod">
          <ac:chgData name="Ashwin Monian Subramonian" userId="de938937f3713492" providerId="LiveId" clId="{494D84BB-EE0A-A442-BF77-BE4CB8C306EC}" dt="2025-06-04T20:13:44.010" v="55" actId="26606"/>
          <ac:spMkLst>
            <pc:docMk/>
            <pc:sldMk cId="2905139054" sldId="282"/>
            <ac:spMk id="2" creationId="{7E6333FC-D6D5-EBB2-B22B-6F0556A46A05}"/>
          </ac:spMkLst>
        </pc:spChg>
        <pc:spChg chg="mod">
          <ac:chgData name="Ashwin Monian Subramonian" userId="de938937f3713492" providerId="LiveId" clId="{494D84BB-EE0A-A442-BF77-BE4CB8C306EC}" dt="2025-06-04T20:13:44.010" v="55" actId="26606"/>
          <ac:spMkLst>
            <pc:docMk/>
            <pc:sldMk cId="2905139054" sldId="282"/>
            <ac:spMk id="3" creationId="{1B64C716-F0BA-A7DB-CDC6-5020B21C2CE1}"/>
          </ac:spMkLst>
        </pc:spChg>
        <pc:spChg chg="add">
          <ac:chgData name="Ashwin Monian Subramonian" userId="de938937f3713492" providerId="LiveId" clId="{494D84BB-EE0A-A442-BF77-BE4CB8C306EC}" dt="2025-06-04T20:13:44.010" v="55" actId="26606"/>
          <ac:spMkLst>
            <pc:docMk/>
            <pc:sldMk cId="2905139054" sldId="282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44.010" v="55" actId="26606"/>
          <ac:spMkLst>
            <pc:docMk/>
            <pc:sldMk cId="2905139054" sldId="282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52.058" v="57" actId="26606"/>
        <pc:sldMkLst>
          <pc:docMk/>
          <pc:sldMk cId="3839687059" sldId="283"/>
        </pc:sldMkLst>
        <pc:spChg chg="mod">
          <ac:chgData name="Ashwin Monian Subramonian" userId="de938937f3713492" providerId="LiveId" clId="{494D84BB-EE0A-A442-BF77-BE4CB8C306EC}" dt="2025-06-04T20:13:52.058" v="57" actId="26606"/>
          <ac:spMkLst>
            <pc:docMk/>
            <pc:sldMk cId="3839687059" sldId="283"/>
            <ac:spMk id="2" creationId="{F5CFB702-C2E6-3EE6-51C8-50FAEF505416}"/>
          </ac:spMkLst>
        </pc:spChg>
        <pc:spChg chg="mod">
          <ac:chgData name="Ashwin Monian Subramonian" userId="de938937f3713492" providerId="LiveId" clId="{494D84BB-EE0A-A442-BF77-BE4CB8C306EC}" dt="2025-06-04T20:13:52.058" v="57" actId="26606"/>
          <ac:spMkLst>
            <pc:docMk/>
            <pc:sldMk cId="3839687059" sldId="283"/>
            <ac:spMk id="3" creationId="{22B0A3C1-7EEC-9AE2-54DF-C90014707BF2}"/>
          </ac:spMkLst>
        </pc:spChg>
        <pc:spChg chg="add">
          <ac:chgData name="Ashwin Monian Subramonian" userId="de938937f3713492" providerId="LiveId" clId="{494D84BB-EE0A-A442-BF77-BE4CB8C306EC}" dt="2025-06-04T20:13:52.058" v="57" actId="26606"/>
          <ac:spMkLst>
            <pc:docMk/>
            <pc:sldMk cId="3839687059" sldId="283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52.058" v="57" actId="26606"/>
          <ac:spMkLst>
            <pc:docMk/>
            <pc:sldMk cId="3839687059" sldId="283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55.476" v="58" actId="26606"/>
        <pc:sldMkLst>
          <pc:docMk/>
          <pc:sldMk cId="2271485827" sldId="284"/>
        </pc:sldMkLst>
        <pc:spChg chg="mod">
          <ac:chgData name="Ashwin Monian Subramonian" userId="de938937f3713492" providerId="LiveId" clId="{494D84BB-EE0A-A442-BF77-BE4CB8C306EC}" dt="2025-06-04T20:13:55.476" v="58" actId="26606"/>
          <ac:spMkLst>
            <pc:docMk/>
            <pc:sldMk cId="2271485827" sldId="284"/>
            <ac:spMk id="2" creationId="{621DE714-580E-D4E1-7E0B-14B4AB2EE08B}"/>
          </ac:spMkLst>
        </pc:spChg>
        <pc:spChg chg="mod">
          <ac:chgData name="Ashwin Monian Subramonian" userId="de938937f3713492" providerId="LiveId" clId="{494D84BB-EE0A-A442-BF77-BE4CB8C306EC}" dt="2025-06-04T20:13:55.476" v="58" actId="26606"/>
          <ac:spMkLst>
            <pc:docMk/>
            <pc:sldMk cId="2271485827" sldId="284"/>
            <ac:spMk id="3" creationId="{D7A9E301-EA61-8298-A8F3-1841BFEA796C}"/>
          </ac:spMkLst>
        </pc:spChg>
        <pc:spChg chg="add">
          <ac:chgData name="Ashwin Monian Subramonian" userId="de938937f3713492" providerId="LiveId" clId="{494D84BB-EE0A-A442-BF77-BE4CB8C306EC}" dt="2025-06-04T20:13:55.476" v="58" actId="26606"/>
          <ac:spMkLst>
            <pc:docMk/>
            <pc:sldMk cId="2271485827" sldId="284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55.476" v="58" actId="26606"/>
          <ac:spMkLst>
            <pc:docMk/>
            <pc:sldMk cId="2271485827" sldId="284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4:13.434" v="60" actId="26606"/>
        <pc:sldMkLst>
          <pc:docMk/>
          <pc:sldMk cId="2126034088" sldId="285"/>
        </pc:sldMkLst>
        <pc:spChg chg="mod">
          <ac:chgData name="Ashwin Monian Subramonian" userId="de938937f3713492" providerId="LiveId" clId="{494D84BB-EE0A-A442-BF77-BE4CB8C306EC}" dt="2025-06-04T20:14:13.434" v="60" actId="26606"/>
          <ac:spMkLst>
            <pc:docMk/>
            <pc:sldMk cId="2126034088" sldId="285"/>
            <ac:spMk id="2" creationId="{10F6BE95-71B1-3E35-EB7F-5497DBD41522}"/>
          </ac:spMkLst>
        </pc:spChg>
        <pc:spChg chg="mod">
          <ac:chgData name="Ashwin Monian Subramonian" userId="de938937f3713492" providerId="LiveId" clId="{494D84BB-EE0A-A442-BF77-BE4CB8C306EC}" dt="2025-06-04T20:14:13.434" v="60" actId="26606"/>
          <ac:spMkLst>
            <pc:docMk/>
            <pc:sldMk cId="2126034088" sldId="285"/>
            <ac:spMk id="3" creationId="{ED43DD31-4B46-2E64-8192-FF7E706ACD0E}"/>
          </ac:spMkLst>
        </pc:spChg>
        <pc:spChg chg="add">
          <ac:chgData name="Ashwin Monian Subramonian" userId="de938937f3713492" providerId="LiveId" clId="{494D84BB-EE0A-A442-BF77-BE4CB8C306EC}" dt="2025-06-04T20:14:13.434" v="60" actId="26606"/>
          <ac:spMkLst>
            <pc:docMk/>
            <pc:sldMk cId="2126034088" sldId="285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4:13.434" v="60" actId="26606"/>
          <ac:spMkLst>
            <pc:docMk/>
            <pc:sldMk cId="2126034088" sldId="285"/>
            <ac:spMk id="10" creationId="{DB17E863-922E-4C26-BD64-E8FD41D28661}"/>
          </ac:spMkLst>
        </pc:spChg>
      </pc:sldChg>
      <pc:sldChg chg="addSp delSp modSp mod setBg">
        <pc:chgData name="Ashwin Monian Subramonian" userId="de938937f3713492" providerId="LiveId" clId="{494D84BB-EE0A-A442-BF77-BE4CB8C306EC}" dt="2025-06-04T20:14:48.001" v="62" actId="26606"/>
        <pc:sldMkLst>
          <pc:docMk/>
          <pc:sldMk cId="1935484415" sldId="289"/>
        </pc:sldMkLst>
        <pc:spChg chg="mod">
          <ac:chgData name="Ashwin Monian Subramonian" userId="de938937f3713492" providerId="LiveId" clId="{494D84BB-EE0A-A442-BF77-BE4CB8C306EC}" dt="2025-06-04T20:14:48.001" v="62" actId="26606"/>
          <ac:spMkLst>
            <pc:docMk/>
            <pc:sldMk cId="1935484415" sldId="289"/>
            <ac:spMk id="2" creationId="{617DBAEC-BEDA-60BB-1221-9720AA7675E9}"/>
          </ac:spMkLst>
        </pc:spChg>
        <pc:spChg chg="mod">
          <ac:chgData name="Ashwin Monian Subramonian" userId="de938937f3713492" providerId="LiveId" clId="{494D84BB-EE0A-A442-BF77-BE4CB8C306EC}" dt="2025-06-04T20:14:48.001" v="62" actId="26606"/>
          <ac:spMkLst>
            <pc:docMk/>
            <pc:sldMk cId="1935484415" sldId="289"/>
            <ac:spMk id="3" creationId="{D828731B-6BD7-8DB2-B32E-D228304CD2A0}"/>
          </ac:spMkLst>
        </pc:spChg>
        <pc:spChg chg="add del">
          <ac:chgData name="Ashwin Monian Subramonian" userId="de938937f3713492" providerId="LiveId" clId="{494D84BB-EE0A-A442-BF77-BE4CB8C306EC}" dt="2025-06-04T20:14:48.001" v="62" actId="26606"/>
          <ac:spMkLst>
            <pc:docMk/>
            <pc:sldMk cId="1935484415" sldId="289"/>
            <ac:spMk id="8" creationId="{100EDD19-6802-4EC3-95CE-CFFAB042CFD6}"/>
          </ac:spMkLst>
        </pc:spChg>
        <pc:spChg chg="add del">
          <ac:chgData name="Ashwin Monian Subramonian" userId="de938937f3713492" providerId="LiveId" clId="{494D84BB-EE0A-A442-BF77-BE4CB8C306EC}" dt="2025-06-04T20:14:48.001" v="62" actId="26606"/>
          <ac:spMkLst>
            <pc:docMk/>
            <pc:sldMk cId="1935484415" sldId="289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9:00.976" v="90" actId="26606"/>
        <pc:sldMkLst>
          <pc:docMk/>
          <pc:sldMk cId="2598777885" sldId="290"/>
        </pc:sldMkLst>
        <pc:spChg chg="mod">
          <ac:chgData name="Ashwin Monian Subramonian" userId="de938937f3713492" providerId="LiveId" clId="{494D84BB-EE0A-A442-BF77-BE4CB8C306EC}" dt="2025-06-04T20:19:00.976" v="90" actId="26606"/>
          <ac:spMkLst>
            <pc:docMk/>
            <pc:sldMk cId="2598777885" sldId="290"/>
            <ac:spMk id="2" creationId="{CE18D71A-6543-FD94-1F3C-988431CB77CE}"/>
          </ac:spMkLst>
        </pc:spChg>
        <pc:spChg chg="mod">
          <ac:chgData name="Ashwin Monian Subramonian" userId="de938937f3713492" providerId="LiveId" clId="{494D84BB-EE0A-A442-BF77-BE4CB8C306EC}" dt="2025-06-04T20:19:00.976" v="90" actId="26606"/>
          <ac:spMkLst>
            <pc:docMk/>
            <pc:sldMk cId="2598777885" sldId="290"/>
            <ac:spMk id="3" creationId="{9928D177-28AA-B4A2-B21D-2037B37CAD7E}"/>
          </ac:spMkLst>
        </pc:spChg>
        <pc:spChg chg="add">
          <ac:chgData name="Ashwin Monian Subramonian" userId="de938937f3713492" providerId="LiveId" clId="{494D84BB-EE0A-A442-BF77-BE4CB8C306EC}" dt="2025-06-04T20:19:00.976" v="90" actId="26606"/>
          <ac:spMkLst>
            <pc:docMk/>
            <pc:sldMk cId="2598777885" sldId="290"/>
            <ac:spMk id="8" creationId="{777A147A-9ED8-46B4-8660-1B3C2AA880B5}"/>
          </ac:spMkLst>
        </pc:spChg>
        <pc:spChg chg="add">
          <ac:chgData name="Ashwin Monian Subramonian" userId="de938937f3713492" providerId="LiveId" clId="{494D84BB-EE0A-A442-BF77-BE4CB8C306EC}" dt="2025-06-04T20:19:00.976" v="90" actId="26606"/>
          <ac:spMkLst>
            <pc:docMk/>
            <pc:sldMk cId="2598777885" sldId="290"/>
            <ac:spMk id="10" creationId="{5D6C15A0-C087-4593-8414-2B4EC1CDC3DE}"/>
          </ac:spMkLst>
        </pc:spChg>
      </pc:sldChg>
      <pc:sldChg chg="addSp modSp mod setBg">
        <pc:chgData name="Ashwin Monian Subramonian" userId="de938937f3713492" providerId="LiveId" clId="{494D84BB-EE0A-A442-BF77-BE4CB8C306EC}" dt="2025-06-04T20:19:16.155" v="91" actId="26606"/>
        <pc:sldMkLst>
          <pc:docMk/>
          <pc:sldMk cId="4243792665" sldId="291"/>
        </pc:sldMkLst>
        <pc:spChg chg="mod">
          <ac:chgData name="Ashwin Monian Subramonian" userId="de938937f3713492" providerId="LiveId" clId="{494D84BB-EE0A-A442-BF77-BE4CB8C306EC}" dt="2025-06-04T20:19:16.155" v="91" actId="26606"/>
          <ac:spMkLst>
            <pc:docMk/>
            <pc:sldMk cId="4243792665" sldId="291"/>
            <ac:spMk id="2" creationId="{CFFB71DC-490E-A114-43FC-D42758397FD8}"/>
          </ac:spMkLst>
        </pc:spChg>
        <pc:spChg chg="mod">
          <ac:chgData name="Ashwin Monian Subramonian" userId="de938937f3713492" providerId="LiveId" clId="{494D84BB-EE0A-A442-BF77-BE4CB8C306EC}" dt="2025-06-04T20:19:16.155" v="91" actId="26606"/>
          <ac:spMkLst>
            <pc:docMk/>
            <pc:sldMk cId="4243792665" sldId="291"/>
            <ac:spMk id="6" creationId="{DC1E2E66-D23B-C39F-20E4-DE51EF7481A4}"/>
          </ac:spMkLst>
        </pc:spChg>
        <pc:spChg chg="add">
          <ac:chgData name="Ashwin Monian Subramonian" userId="de938937f3713492" providerId="LiveId" clId="{494D84BB-EE0A-A442-BF77-BE4CB8C306EC}" dt="2025-06-04T20:19:16.155" v="91" actId="26606"/>
          <ac:spMkLst>
            <pc:docMk/>
            <pc:sldMk cId="4243792665" sldId="291"/>
            <ac:spMk id="11" creationId="{A8908DB7-C3A6-4FCB-9820-CEE02B398C4A}"/>
          </ac:spMkLst>
        </pc:spChg>
        <pc:spChg chg="add">
          <ac:chgData name="Ashwin Monian Subramonian" userId="de938937f3713492" providerId="LiveId" clId="{494D84BB-EE0A-A442-BF77-BE4CB8C306EC}" dt="2025-06-04T20:19:16.155" v="91" actId="26606"/>
          <ac:spMkLst>
            <pc:docMk/>
            <pc:sldMk cId="4243792665" sldId="291"/>
            <ac:spMk id="13" creationId="{535742DD-1B16-4E9D-B715-0D74B4574A68}"/>
          </ac:spMkLst>
        </pc:spChg>
        <pc:graphicFrameChg chg="add mod ord">
          <ac:chgData name="Ashwin Monian Subramonian" userId="de938937f3713492" providerId="LiveId" clId="{494D84BB-EE0A-A442-BF77-BE4CB8C306EC}" dt="2025-06-04T20:19:16.155" v="91" actId="26606"/>
          <ac:graphicFrameMkLst>
            <pc:docMk/>
            <pc:sldMk cId="4243792665" sldId="291"/>
            <ac:graphicFrameMk id="5" creationId="{FD4F4570-879F-BE3B-CC6E-D17E87A78B22}"/>
          </ac:graphicFrameMkLst>
        </pc:graphicFrameChg>
      </pc:sldChg>
      <pc:sldChg chg="addSp modSp mod setBg">
        <pc:chgData name="Ashwin Monian Subramonian" userId="de938937f3713492" providerId="LiveId" clId="{494D84BB-EE0A-A442-BF77-BE4CB8C306EC}" dt="2025-06-04T20:15:04.555" v="65" actId="26606"/>
        <pc:sldMkLst>
          <pc:docMk/>
          <pc:sldMk cId="196916062" sldId="292"/>
        </pc:sldMkLst>
        <pc:spChg chg="mod">
          <ac:chgData name="Ashwin Monian Subramonian" userId="de938937f3713492" providerId="LiveId" clId="{494D84BB-EE0A-A442-BF77-BE4CB8C306EC}" dt="2025-06-04T20:15:04.555" v="65" actId="26606"/>
          <ac:spMkLst>
            <pc:docMk/>
            <pc:sldMk cId="196916062" sldId="292"/>
            <ac:spMk id="2" creationId="{055C636D-B481-A0CD-9C0F-E7D0B4F52EB0}"/>
          </ac:spMkLst>
        </pc:spChg>
        <pc:spChg chg="mod">
          <ac:chgData name="Ashwin Monian Subramonian" userId="de938937f3713492" providerId="LiveId" clId="{494D84BB-EE0A-A442-BF77-BE4CB8C306EC}" dt="2025-06-04T20:15:04.555" v="65" actId="26606"/>
          <ac:spMkLst>
            <pc:docMk/>
            <pc:sldMk cId="196916062" sldId="292"/>
            <ac:spMk id="3" creationId="{DCE5845C-BB14-10B9-5835-99D2CCCC4C6A}"/>
          </ac:spMkLst>
        </pc:spChg>
        <pc:spChg chg="add">
          <ac:chgData name="Ashwin Monian Subramonian" userId="de938937f3713492" providerId="LiveId" clId="{494D84BB-EE0A-A442-BF77-BE4CB8C306EC}" dt="2025-06-04T20:15:04.555" v="65" actId="26606"/>
          <ac:spMkLst>
            <pc:docMk/>
            <pc:sldMk cId="196916062" sldId="292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5:04.555" v="65" actId="26606"/>
          <ac:spMkLst>
            <pc:docMk/>
            <pc:sldMk cId="196916062" sldId="292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5:30.058" v="66" actId="26606"/>
        <pc:sldMkLst>
          <pc:docMk/>
          <pc:sldMk cId="3791375655" sldId="293"/>
        </pc:sldMkLst>
        <pc:spChg chg="mod">
          <ac:chgData name="Ashwin Monian Subramonian" userId="de938937f3713492" providerId="LiveId" clId="{494D84BB-EE0A-A442-BF77-BE4CB8C306EC}" dt="2025-06-04T20:15:30.058" v="66" actId="26606"/>
          <ac:spMkLst>
            <pc:docMk/>
            <pc:sldMk cId="3791375655" sldId="293"/>
            <ac:spMk id="2" creationId="{4AFEDDA8-D9D7-4210-4216-6CE5AAB0D56A}"/>
          </ac:spMkLst>
        </pc:spChg>
        <pc:spChg chg="mod">
          <ac:chgData name="Ashwin Monian Subramonian" userId="de938937f3713492" providerId="LiveId" clId="{494D84BB-EE0A-A442-BF77-BE4CB8C306EC}" dt="2025-06-04T20:15:30.058" v="66" actId="26606"/>
          <ac:spMkLst>
            <pc:docMk/>
            <pc:sldMk cId="3791375655" sldId="293"/>
            <ac:spMk id="3" creationId="{324C59D3-AC2C-5D86-95E5-A367E12AB78F}"/>
          </ac:spMkLst>
        </pc:spChg>
        <pc:spChg chg="add">
          <ac:chgData name="Ashwin Monian Subramonian" userId="de938937f3713492" providerId="LiveId" clId="{494D84BB-EE0A-A442-BF77-BE4CB8C306EC}" dt="2025-06-04T20:15:30.058" v="66" actId="26606"/>
          <ac:spMkLst>
            <pc:docMk/>
            <pc:sldMk cId="3791375655" sldId="293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5:30.058" v="66" actId="26606"/>
          <ac:spMkLst>
            <pc:docMk/>
            <pc:sldMk cId="3791375655" sldId="293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5:51.139" v="67" actId="26606"/>
        <pc:sldMkLst>
          <pc:docMk/>
          <pc:sldMk cId="2194889069" sldId="298"/>
        </pc:sldMkLst>
        <pc:spChg chg="mod">
          <ac:chgData name="Ashwin Monian Subramonian" userId="de938937f3713492" providerId="LiveId" clId="{494D84BB-EE0A-A442-BF77-BE4CB8C306EC}" dt="2025-06-04T20:15:51.139" v="67" actId="26606"/>
          <ac:spMkLst>
            <pc:docMk/>
            <pc:sldMk cId="2194889069" sldId="298"/>
            <ac:spMk id="2" creationId="{087AB7A6-E597-0448-BB9F-FDDC7054D19D}"/>
          </ac:spMkLst>
        </pc:spChg>
        <pc:spChg chg="mod">
          <ac:chgData name="Ashwin Monian Subramonian" userId="de938937f3713492" providerId="LiveId" clId="{494D84BB-EE0A-A442-BF77-BE4CB8C306EC}" dt="2025-06-04T20:15:51.139" v="67" actId="26606"/>
          <ac:spMkLst>
            <pc:docMk/>
            <pc:sldMk cId="2194889069" sldId="298"/>
            <ac:spMk id="3" creationId="{0EA9B730-80E6-C461-C059-D755652F5E00}"/>
          </ac:spMkLst>
        </pc:spChg>
        <pc:spChg chg="add">
          <ac:chgData name="Ashwin Monian Subramonian" userId="de938937f3713492" providerId="LiveId" clId="{494D84BB-EE0A-A442-BF77-BE4CB8C306EC}" dt="2025-06-04T20:15:51.139" v="67" actId="26606"/>
          <ac:spMkLst>
            <pc:docMk/>
            <pc:sldMk cId="2194889069" sldId="298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5:51.139" v="67" actId="26606"/>
          <ac:spMkLst>
            <pc:docMk/>
            <pc:sldMk cId="2194889069" sldId="298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5:54.871" v="68" actId="26606"/>
        <pc:sldMkLst>
          <pc:docMk/>
          <pc:sldMk cId="1378631784" sldId="299"/>
        </pc:sldMkLst>
        <pc:spChg chg="mod">
          <ac:chgData name="Ashwin Monian Subramonian" userId="de938937f3713492" providerId="LiveId" clId="{494D84BB-EE0A-A442-BF77-BE4CB8C306EC}" dt="2025-06-04T20:15:54.871" v="68" actId="26606"/>
          <ac:spMkLst>
            <pc:docMk/>
            <pc:sldMk cId="1378631784" sldId="299"/>
            <ac:spMk id="2" creationId="{2167A8AF-6C9A-326A-4687-7D022EB5D51B}"/>
          </ac:spMkLst>
        </pc:spChg>
        <pc:spChg chg="mod">
          <ac:chgData name="Ashwin Monian Subramonian" userId="de938937f3713492" providerId="LiveId" clId="{494D84BB-EE0A-A442-BF77-BE4CB8C306EC}" dt="2025-06-04T20:15:54.871" v="68" actId="26606"/>
          <ac:spMkLst>
            <pc:docMk/>
            <pc:sldMk cId="1378631784" sldId="299"/>
            <ac:spMk id="3" creationId="{EBB9F0D6-730D-F064-D457-3B95CEE99425}"/>
          </ac:spMkLst>
        </pc:spChg>
        <pc:spChg chg="add">
          <ac:chgData name="Ashwin Monian Subramonian" userId="de938937f3713492" providerId="LiveId" clId="{494D84BB-EE0A-A442-BF77-BE4CB8C306EC}" dt="2025-06-04T20:15:54.871" v="68" actId="26606"/>
          <ac:spMkLst>
            <pc:docMk/>
            <pc:sldMk cId="1378631784" sldId="299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5:54.871" v="68" actId="26606"/>
          <ac:spMkLst>
            <pc:docMk/>
            <pc:sldMk cId="1378631784" sldId="299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6:10.780" v="70" actId="26606"/>
        <pc:sldMkLst>
          <pc:docMk/>
          <pc:sldMk cId="535014889" sldId="300"/>
        </pc:sldMkLst>
        <pc:spChg chg="mod">
          <ac:chgData name="Ashwin Monian Subramonian" userId="de938937f3713492" providerId="LiveId" clId="{494D84BB-EE0A-A442-BF77-BE4CB8C306EC}" dt="2025-06-04T20:16:10.780" v="70" actId="26606"/>
          <ac:spMkLst>
            <pc:docMk/>
            <pc:sldMk cId="535014889" sldId="300"/>
            <ac:spMk id="2" creationId="{92438258-6173-3E91-CEC9-CFE0AF4D4468}"/>
          </ac:spMkLst>
        </pc:spChg>
        <pc:spChg chg="mod">
          <ac:chgData name="Ashwin Monian Subramonian" userId="de938937f3713492" providerId="LiveId" clId="{494D84BB-EE0A-A442-BF77-BE4CB8C306EC}" dt="2025-06-04T20:16:10.780" v="70" actId="26606"/>
          <ac:spMkLst>
            <pc:docMk/>
            <pc:sldMk cId="535014889" sldId="300"/>
            <ac:spMk id="3" creationId="{FDEBA566-8CED-798D-E564-D7B95793A958}"/>
          </ac:spMkLst>
        </pc:spChg>
        <pc:spChg chg="add">
          <ac:chgData name="Ashwin Monian Subramonian" userId="de938937f3713492" providerId="LiveId" clId="{494D84BB-EE0A-A442-BF77-BE4CB8C306EC}" dt="2025-06-04T20:16:10.780" v="70" actId="26606"/>
          <ac:spMkLst>
            <pc:docMk/>
            <pc:sldMk cId="535014889" sldId="300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6:10.780" v="70" actId="26606"/>
          <ac:spMkLst>
            <pc:docMk/>
            <pc:sldMk cId="535014889" sldId="300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6:05.851" v="69" actId="26606"/>
        <pc:sldMkLst>
          <pc:docMk/>
          <pc:sldMk cId="742321595" sldId="301"/>
        </pc:sldMkLst>
        <pc:spChg chg="mod">
          <ac:chgData name="Ashwin Monian Subramonian" userId="de938937f3713492" providerId="LiveId" clId="{494D84BB-EE0A-A442-BF77-BE4CB8C306EC}" dt="2025-06-04T20:16:05.851" v="69" actId="26606"/>
          <ac:spMkLst>
            <pc:docMk/>
            <pc:sldMk cId="742321595" sldId="301"/>
            <ac:spMk id="2" creationId="{92F607E2-B7BD-9C8D-7732-AF1C40DC69B4}"/>
          </ac:spMkLst>
        </pc:spChg>
        <pc:spChg chg="mod">
          <ac:chgData name="Ashwin Monian Subramonian" userId="de938937f3713492" providerId="LiveId" clId="{494D84BB-EE0A-A442-BF77-BE4CB8C306EC}" dt="2025-06-04T20:16:05.851" v="69" actId="26606"/>
          <ac:spMkLst>
            <pc:docMk/>
            <pc:sldMk cId="742321595" sldId="301"/>
            <ac:spMk id="3" creationId="{53CE4B5C-0AAA-B80A-56A5-82AF30735A8D}"/>
          </ac:spMkLst>
        </pc:spChg>
        <pc:spChg chg="add">
          <ac:chgData name="Ashwin Monian Subramonian" userId="de938937f3713492" providerId="LiveId" clId="{494D84BB-EE0A-A442-BF77-BE4CB8C306EC}" dt="2025-06-04T20:16:05.851" v="69" actId="26606"/>
          <ac:spMkLst>
            <pc:docMk/>
            <pc:sldMk cId="742321595" sldId="301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6:05.851" v="69" actId="26606"/>
          <ac:spMkLst>
            <pc:docMk/>
            <pc:sldMk cId="742321595" sldId="301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6:15.047" v="71" actId="26606"/>
        <pc:sldMkLst>
          <pc:docMk/>
          <pc:sldMk cId="1322933494" sldId="303"/>
        </pc:sldMkLst>
        <pc:spChg chg="mod">
          <ac:chgData name="Ashwin Monian Subramonian" userId="de938937f3713492" providerId="LiveId" clId="{494D84BB-EE0A-A442-BF77-BE4CB8C306EC}" dt="2025-06-04T20:16:15.047" v="71" actId="26606"/>
          <ac:spMkLst>
            <pc:docMk/>
            <pc:sldMk cId="1322933494" sldId="303"/>
            <ac:spMk id="2" creationId="{8ACE2C75-6AD2-0557-C434-AEF2974BC84B}"/>
          </ac:spMkLst>
        </pc:spChg>
        <pc:spChg chg="mod">
          <ac:chgData name="Ashwin Monian Subramonian" userId="de938937f3713492" providerId="LiveId" clId="{494D84BB-EE0A-A442-BF77-BE4CB8C306EC}" dt="2025-06-04T20:16:15.047" v="71" actId="26606"/>
          <ac:spMkLst>
            <pc:docMk/>
            <pc:sldMk cId="1322933494" sldId="303"/>
            <ac:spMk id="3" creationId="{15F72725-6A65-02F8-4BDD-6AA2D03FF1C6}"/>
          </ac:spMkLst>
        </pc:spChg>
        <pc:spChg chg="add">
          <ac:chgData name="Ashwin Monian Subramonian" userId="de938937f3713492" providerId="LiveId" clId="{494D84BB-EE0A-A442-BF77-BE4CB8C306EC}" dt="2025-06-04T20:16:15.047" v="71" actId="26606"/>
          <ac:spMkLst>
            <pc:docMk/>
            <pc:sldMk cId="1322933494" sldId="303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6:15.047" v="71" actId="26606"/>
          <ac:spMkLst>
            <pc:docMk/>
            <pc:sldMk cId="1322933494" sldId="303"/>
            <ac:spMk id="10" creationId="{DB17E863-922E-4C26-BD64-E8FD41D28661}"/>
          </ac:spMkLst>
        </pc:spChg>
      </pc:sldChg>
      <pc:sldChg chg="addSp delSp modSp mod setBg">
        <pc:chgData name="Ashwin Monian Subramonian" userId="de938937f3713492" providerId="LiveId" clId="{494D84BB-EE0A-A442-BF77-BE4CB8C306EC}" dt="2025-06-04T20:17:13.691" v="81" actId="26606"/>
        <pc:sldMkLst>
          <pc:docMk/>
          <pc:sldMk cId="712438747" sldId="306"/>
        </pc:sldMkLst>
        <pc:spChg chg="mod">
          <ac:chgData name="Ashwin Monian Subramonian" userId="de938937f3713492" providerId="LiveId" clId="{494D84BB-EE0A-A442-BF77-BE4CB8C306EC}" dt="2025-06-04T20:17:13.691" v="81" actId="26606"/>
          <ac:spMkLst>
            <pc:docMk/>
            <pc:sldMk cId="712438747" sldId="306"/>
            <ac:spMk id="2" creationId="{0189786D-6809-2A94-4F12-CB00E07462F7}"/>
          </ac:spMkLst>
        </pc:spChg>
        <pc:spChg chg="mod">
          <ac:chgData name="Ashwin Monian Subramonian" userId="de938937f3713492" providerId="LiveId" clId="{494D84BB-EE0A-A442-BF77-BE4CB8C306EC}" dt="2025-06-04T20:16:48.953" v="74" actId="26606"/>
          <ac:spMkLst>
            <pc:docMk/>
            <pc:sldMk cId="712438747" sldId="306"/>
            <ac:spMk id="3" creationId="{BCAA4DFE-49F0-4444-B094-F019B5DF1644}"/>
          </ac:spMkLst>
        </pc:spChg>
        <pc:spChg chg="add del">
          <ac:chgData name="Ashwin Monian Subramonian" userId="de938937f3713492" providerId="LiveId" clId="{494D84BB-EE0A-A442-BF77-BE4CB8C306EC}" dt="2025-06-04T20:17:13.691" v="81" actId="26606"/>
          <ac:spMkLst>
            <pc:docMk/>
            <pc:sldMk cId="712438747" sldId="306"/>
            <ac:spMk id="8" creationId="{907EF6B7-1338-4443-8C46-6A318D952DFD}"/>
          </ac:spMkLst>
        </pc:spChg>
        <pc:spChg chg="add del">
          <ac:chgData name="Ashwin Monian Subramonian" userId="de938937f3713492" providerId="LiveId" clId="{494D84BB-EE0A-A442-BF77-BE4CB8C306EC}" dt="2025-06-04T20:17:13.691" v="81" actId="26606"/>
          <ac:spMkLst>
            <pc:docMk/>
            <pc:sldMk cId="712438747" sldId="306"/>
            <ac:spMk id="10" creationId="{DAAE4CDD-124C-4DCF-9584-B6033B545DD5}"/>
          </ac:spMkLst>
        </pc:spChg>
        <pc:spChg chg="add del">
          <ac:chgData name="Ashwin Monian Subramonian" userId="de938937f3713492" providerId="LiveId" clId="{494D84BB-EE0A-A442-BF77-BE4CB8C306EC}" dt="2025-06-04T20:17:13.691" v="81" actId="26606"/>
          <ac:spMkLst>
            <pc:docMk/>
            <pc:sldMk cId="712438747" sldId="306"/>
            <ac:spMk id="12" creationId="{081E4A58-353D-44AE-B2FC-2A74E2E400F7}"/>
          </ac:spMkLst>
        </pc:spChg>
        <pc:spChg chg="add">
          <ac:chgData name="Ashwin Monian Subramonian" userId="de938937f3713492" providerId="LiveId" clId="{494D84BB-EE0A-A442-BF77-BE4CB8C306EC}" dt="2025-06-04T20:17:13.691" v="81" actId="26606"/>
          <ac:spMkLst>
            <pc:docMk/>
            <pc:sldMk cId="712438747" sldId="306"/>
            <ac:spMk id="17" creationId="{389575E1-3389-451A-A5F7-27854C25C599}"/>
          </ac:spMkLst>
        </pc:spChg>
        <pc:spChg chg="add">
          <ac:chgData name="Ashwin Monian Subramonian" userId="de938937f3713492" providerId="LiveId" clId="{494D84BB-EE0A-A442-BF77-BE4CB8C306EC}" dt="2025-06-04T20:17:13.691" v="81" actId="26606"/>
          <ac:spMkLst>
            <pc:docMk/>
            <pc:sldMk cId="712438747" sldId="306"/>
            <ac:spMk id="19" creationId="{A53CCC5C-D88E-40FB-B30B-23DCDBD01D37}"/>
          </ac:spMkLst>
        </pc:spChg>
        <pc:spChg chg="add">
          <ac:chgData name="Ashwin Monian Subramonian" userId="de938937f3713492" providerId="LiveId" clId="{494D84BB-EE0A-A442-BF77-BE4CB8C306EC}" dt="2025-06-04T20:17:13.691" v="81" actId="26606"/>
          <ac:spMkLst>
            <pc:docMk/>
            <pc:sldMk cId="712438747" sldId="306"/>
            <ac:spMk id="21" creationId="{081E4A58-353D-44AE-B2FC-2A74E2E400F7}"/>
          </ac:spMkLst>
        </pc:spChg>
      </pc:sldChg>
      <pc:sldChg chg="addSp modSp mod setBg">
        <pc:chgData name="Ashwin Monian Subramonian" userId="de938937f3713492" providerId="LiveId" clId="{494D84BB-EE0A-A442-BF77-BE4CB8C306EC}" dt="2025-06-04T20:16:23.441" v="72" actId="26606"/>
        <pc:sldMkLst>
          <pc:docMk/>
          <pc:sldMk cId="3472984968" sldId="307"/>
        </pc:sldMkLst>
        <pc:spChg chg="mod">
          <ac:chgData name="Ashwin Monian Subramonian" userId="de938937f3713492" providerId="LiveId" clId="{494D84BB-EE0A-A442-BF77-BE4CB8C306EC}" dt="2025-06-04T20:16:23.441" v="72" actId="26606"/>
          <ac:spMkLst>
            <pc:docMk/>
            <pc:sldMk cId="3472984968" sldId="307"/>
            <ac:spMk id="2" creationId="{096CF915-2E28-ECE8-35C2-990ED6F3D36E}"/>
          </ac:spMkLst>
        </pc:spChg>
        <pc:spChg chg="mod">
          <ac:chgData name="Ashwin Monian Subramonian" userId="de938937f3713492" providerId="LiveId" clId="{494D84BB-EE0A-A442-BF77-BE4CB8C306EC}" dt="2025-06-04T20:16:23.441" v="72" actId="26606"/>
          <ac:spMkLst>
            <pc:docMk/>
            <pc:sldMk cId="3472984968" sldId="307"/>
            <ac:spMk id="3" creationId="{D219A533-6FA9-68D7-98B8-9CB5C35C2E7A}"/>
          </ac:spMkLst>
        </pc:spChg>
        <pc:spChg chg="add">
          <ac:chgData name="Ashwin Monian Subramonian" userId="de938937f3713492" providerId="LiveId" clId="{494D84BB-EE0A-A442-BF77-BE4CB8C306EC}" dt="2025-06-04T20:16:23.441" v="72" actId="26606"/>
          <ac:spMkLst>
            <pc:docMk/>
            <pc:sldMk cId="3472984968" sldId="307"/>
            <ac:spMk id="8" creationId="{943CAA20-3569-4189-9E48-239A229A86CA}"/>
          </ac:spMkLst>
        </pc:spChg>
        <pc:spChg chg="add">
          <ac:chgData name="Ashwin Monian Subramonian" userId="de938937f3713492" providerId="LiveId" clId="{494D84BB-EE0A-A442-BF77-BE4CB8C306EC}" dt="2025-06-04T20:16:23.441" v="72" actId="26606"/>
          <ac:spMkLst>
            <pc:docMk/>
            <pc:sldMk cId="3472984968" sldId="307"/>
            <ac:spMk id="10" creationId="{DA542B6D-E775-4832-91DC-2D20F857813A}"/>
          </ac:spMkLst>
        </pc:spChg>
      </pc:sldChg>
      <pc:sldChg chg="addSp delSp modSp mod setBg">
        <pc:chgData name="Ashwin Monian Subramonian" userId="de938937f3713492" providerId="LiveId" clId="{494D84BB-EE0A-A442-BF77-BE4CB8C306EC}" dt="2025-06-04T20:17:10.809" v="80" actId="26606"/>
        <pc:sldMkLst>
          <pc:docMk/>
          <pc:sldMk cId="1718270531" sldId="308"/>
        </pc:sldMkLst>
        <pc:spChg chg="mod">
          <ac:chgData name="Ashwin Monian Subramonian" userId="de938937f3713492" providerId="LiveId" clId="{494D84BB-EE0A-A442-BF77-BE4CB8C306EC}" dt="2025-06-04T20:17:10.809" v="80" actId="26606"/>
          <ac:spMkLst>
            <pc:docMk/>
            <pc:sldMk cId="1718270531" sldId="308"/>
            <ac:spMk id="2" creationId="{74542EC4-8F3D-09EF-0F28-6F6CDDA96D23}"/>
          </ac:spMkLst>
        </pc:spChg>
        <pc:spChg chg="mod">
          <ac:chgData name="Ashwin Monian Subramonian" userId="de938937f3713492" providerId="LiveId" clId="{494D84BB-EE0A-A442-BF77-BE4CB8C306EC}" dt="2025-06-04T20:16:44.753" v="73" actId="26606"/>
          <ac:spMkLst>
            <pc:docMk/>
            <pc:sldMk cId="1718270531" sldId="308"/>
            <ac:spMk id="3" creationId="{5742D8C1-D3E5-FF9D-3D5C-A0B85E520250}"/>
          </ac:spMkLst>
        </pc:spChg>
        <pc:spChg chg="add del">
          <ac:chgData name="Ashwin Monian Subramonian" userId="de938937f3713492" providerId="LiveId" clId="{494D84BB-EE0A-A442-BF77-BE4CB8C306EC}" dt="2025-06-04T20:17:10.809" v="80" actId="26606"/>
          <ac:spMkLst>
            <pc:docMk/>
            <pc:sldMk cId="1718270531" sldId="308"/>
            <ac:spMk id="8" creationId="{907EF6B7-1338-4443-8C46-6A318D952DFD}"/>
          </ac:spMkLst>
        </pc:spChg>
        <pc:spChg chg="add del">
          <ac:chgData name="Ashwin Monian Subramonian" userId="de938937f3713492" providerId="LiveId" clId="{494D84BB-EE0A-A442-BF77-BE4CB8C306EC}" dt="2025-06-04T20:17:10.809" v="80" actId="26606"/>
          <ac:spMkLst>
            <pc:docMk/>
            <pc:sldMk cId="1718270531" sldId="308"/>
            <ac:spMk id="10" creationId="{DAAE4CDD-124C-4DCF-9584-B6033B545DD5}"/>
          </ac:spMkLst>
        </pc:spChg>
        <pc:spChg chg="add del">
          <ac:chgData name="Ashwin Monian Subramonian" userId="de938937f3713492" providerId="LiveId" clId="{494D84BB-EE0A-A442-BF77-BE4CB8C306EC}" dt="2025-06-04T20:17:10.809" v="80" actId="26606"/>
          <ac:spMkLst>
            <pc:docMk/>
            <pc:sldMk cId="1718270531" sldId="308"/>
            <ac:spMk id="12" creationId="{081E4A58-353D-44AE-B2FC-2A74E2E400F7}"/>
          </ac:spMkLst>
        </pc:spChg>
        <pc:spChg chg="add">
          <ac:chgData name="Ashwin Monian Subramonian" userId="de938937f3713492" providerId="LiveId" clId="{494D84BB-EE0A-A442-BF77-BE4CB8C306EC}" dt="2025-06-04T20:17:10.809" v="80" actId="26606"/>
          <ac:spMkLst>
            <pc:docMk/>
            <pc:sldMk cId="1718270531" sldId="308"/>
            <ac:spMk id="17" creationId="{389575E1-3389-451A-A5F7-27854C25C599}"/>
          </ac:spMkLst>
        </pc:spChg>
        <pc:spChg chg="add">
          <ac:chgData name="Ashwin Monian Subramonian" userId="de938937f3713492" providerId="LiveId" clId="{494D84BB-EE0A-A442-BF77-BE4CB8C306EC}" dt="2025-06-04T20:17:10.809" v="80" actId="26606"/>
          <ac:spMkLst>
            <pc:docMk/>
            <pc:sldMk cId="1718270531" sldId="308"/>
            <ac:spMk id="19" creationId="{A53CCC5C-D88E-40FB-B30B-23DCDBD01D37}"/>
          </ac:spMkLst>
        </pc:spChg>
        <pc:spChg chg="add">
          <ac:chgData name="Ashwin Monian Subramonian" userId="de938937f3713492" providerId="LiveId" clId="{494D84BB-EE0A-A442-BF77-BE4CB8C306EC}" dt="2025-06-04T20:17:10.809" v="80" actId="26606"/>
          <ac:spMkLst>
            <pc:docMk/>
            <pc:sldMk cId="1718270531" sldId="308"/>
            <ac:spMk id="21" creationId="{081E4A58-353D-44AE-B2FC-2A74E2E400F7}"/>
          </ac:spMkLst>
        </pc:spChg>
      </pc:sldChg>
      <pc:sldChg chg="addSp delSp modSp mod setBg">
        <pc:chgData name="Ashwin Monian Subramonian" userId="de938937f3713492" providerId="LiveId" clId="{494D84BB-EE0A-A442-BF77-BE4CB8C306EC}" dt="2025-06-04T20:17:07.590" v="79" actId="26606"/>
        <pc:sldMkLst>
          <pc:docMk/>
          <pc:sldMk cId="849754158" sldId="309"/>
        </pc:sldMkLst>
        <pc:spChg chg="mod">
          <ac:chgData name="Ashwin Monian Subramonian" userId="de938937f3713492" providerId="LiveId" clId="{494D84BB-EE0A-A442-BF77-BE4CB8C306EC}" dt="2025-06-04T20:17:07.590" v="79" actId="26606"/>
          <ac:spMkLst>
            <pc:docMk/>
            <pc:sldMk cId="849754158" sldId="309"/>
            <ac:spMk id="2" creationId="{E0D21228-E034-217E-856D-B89A9AC71D02}"/>
          </ac:spMkLst>
        </pc:spChg>
        <pc:spChg chg="mod">
          <ac:chgData name="Ashwin Monian Subramonian" userId="de938937f3713492" providerId="LiveId" clId="{494D84BB-EE0A-A442-BF77-BE4CB8C306EC}" dt="2025-06-04T20:16:54.796" v="75" actId="26606"/>
          <ac:spMkLst>
            <pc:docMk/>
            <pc:sldMk cId="849754158" sldId="309"/>
            <ac:spMk id="3" creationId="{E3286A3B-C728-E698-95DA-00AA5D5B8173}"/>
          </ac:spMkLst>
        </pc:spChg>
        <pc:spChg chg="add del">
          <ac:chgData name="Ashwin Monian Subramonian" userId="de938937f3713492" providerId="LiveId" clId="{494D84BB-EE0A-A442-BF77-BE4CB8C306EC}" dt="2025-06-04T20:17:07.590" v="79" actId="26606"/>
          <ac:spMkLst>
            <pc:docMk/>
            <pc:sldMk cId="849754158" sldId="309"/>
            <ac:spMk id="8" creationId="{907EF6B7-1338-4443-8C46-6A318D952DFD}"/>
          </ac:spMkLst>
        </pc:spChg>
        <pc:spChg chg="add del">
          <ac:chgData name="Ashwin Monian Subramonian" userId="de938937f3713492" providerId="LiveId" clId="{494D84BB-EE0A-A442-BF77-BE4CB8C306EC}" dt="2025-06-04T20:17:07.590" v="79" actId="26606"/>
          <ac:spMkLst>
            <pc:docMk/>
            <pc:sldMk cId="849754158" sldId="309"/>
            <ac:spMk id="10" creationId="{DAAE4CDD-124C-4DCF-9584-B6033B545DD5}"/>
          </ac:spMkLst>
        </pc:spChg>
        <pc:spChg chg="add del">
          <ac:chgData name="Ashwin Monian Subramonian" userId="de938937f3713492" providerId="LiveId" clId="{494D84BB-EE0A-A442-BF77-BE4CB8C306EC}" dt="2025-06-04T20:17:07.590" v="79" actId="26606"/>
          <ac:spMkLst>
            <pc:docMk/>
            <pc:sldMk cId="849754158" sldId="309"/>
            <ac:spMk id="12" creationId="{081E4A58-353D-44AE-B2FC-2A74E2E400F7}"/>
          </ac:spMkLst>
        </pc:spChg>
        <pc:spChg chg="add">
          <ac:chgData name="Ashwin Monian Subramonian" userId="de938937f3713492" providerId="LiveId" clId="{494D84BB-EE0A-A442-BF77-BE4CB8C306EC}" dt="2025-06-04T20:17:07.590" v="79" actId="26606"/>
          <ac:spMkLst>
            <pc:docMk/>
            <pc:sldMk cId="849754158" sldId="309"/>
            <ac:spMk id="17" creationId="{389575E1-3389-451A-A5F7-27854C25C599}"/>
          </ac:spMkLst>
        </pc:spChg>
        <pc:spChg chg="add">
          <ac:chgData name="Ashwin Monian Subramonian" userId="de938937f3713492" providerId="LiveId" clId="{494D84BB-EE0A-A442-BF77-BE4CB8C306EC}" dt="2025-06-04T20:17:07.590" v="79" actId="26606"/>
          <ac:spMkLst>
            <pc:docMk/>
            <pc:sldMk cId="849754158" sldId="309"/>
            <ac:spMk id="19" creationId="{A53CCC5C-D88E-40FB-B30B-23DCDBD01D37}"/>
          </ac:spMkLst>
        </pc:spChg>
        <pc:spChg chg="add">
          <ac:chgData name="Ashwin Monian Subramonian" userId="de938937f3713492" providerId="LiveId" clId="{494D84BB-EE0A-A442-BF77-BE4CB8C306EC}" dt="2025-06-04T20:17:07.590" v="79" actId="26606"/>
          <ac:spMkLst>
            <pc:docMk/>
            <pc:sldMk cId="849754158" sldId="309"/>
            <ac:spMk id="21" creationId="{081E4A58-353D-44AE-B2FC-2A74E2E400F7}"/>
          </ac:spMkLst>
        </pc:spChg>
      </pc:sldChg>
      <pc:sldChg chg="addSp delSp modSp mod setBg">
        <pc:chgData name="Ashwin Monian Subramonian" userId="de938937f3713492" providerId="LiveId" clId="{494D84BB-EE0A-A442-BF77-BE4CB8C306EC}" dt="2025-06-04T20:17:04.088" v="78" actId="26606"/>
        <pc:sldMkLst>
          <pc:docMk/>
          <pc:sldMk cId="4255250539" sldId="311"/>
        </pc:sldMkLst>
        <pc:spChg chg="mod">
          <ac:chgData name="Ashwin Monian Subramonian" userId="de938937f3713492" providerId="LiveId" clId="{494D84BB-EE0A-A442-BF77-BE4CB8C306EC}" dt="2025-06-04T20:17:04.088" v="78" actId="26606"/>
          <ac:spMkLst>
            <pc:docMk/>
            <pc:sldMk cId="4255250539" sldId="311"/>
            <ac:spMk id="2" creationId="{00EE2BD1-5655-9547-E994-86966454861D}"/>
          </ac:spMkLst>
        </pc:spChg>
        <pc:spChg chg="mod">
          <ac:chgData name="Ashwin Monian Subramonian" userId="de938937f3713492" providerId="LiveId" clId="{494D84BB-EE0A-A442-BF77-BE4CB8C306EC}" dt="2025-06-04T20:17:04.088" v="78" actId="26606"/>
          <ac:spMkLst>
            <pc:docMk/>
            <pc:sldMk cId="4255250539" sldId="311"/>
            <ac:spMk id="3" creationId="{7E807821-8F28-244D-4F09-A5145DEA617D}"/>
          </ac:spMkLst>
        </pc:spChg>
        <pc:spChg chg="add del">
          <ac:chgData name="Ashwin Monian Subramonian" userId="de938937f3713492" providerId="LiveId" clId="{494D84BB-EE0A-A442-BF77-BE4CB8C306EC}" dt="2025-06-04T20:17:04.075" v="77" actId="26606"/>
          <ac:spMkLst>
            <pc:docMk/>
            <pc:sldMk cId="4255250539" sldId="311"/>
            <ac:spMk id="8" creationId="{907EF6B7-1338-4443-8C46-6A318D952DFD}"/>
          </ac:spMkLst>
        </pc:spChg>
        <pc:spChg chg="add del">
          <ac:chgData name="Ashwin Monian Subramonian" userId="de938937f3713492" providerId="LiveId" clId="{494D84BB-EE0A-A442-BF77-BE4CB8C306EC}" dt="2025-06-04T20:17:04.075" v="77" actId="26606"/>
          <ac:spMkLst>
            <pc:docMk/>
            <pc:sldMk cId="4255250539" sldId="311"/>
            <ac:spMk id="10" creationId="{DAAE4CDD-124C-4DCF-9584-B6033B545DD5}"/>
          </ac:spMkLst>
        </pc:spChg>
        <pc:spChg chg="add del">
          <ac:chgData name="Ashwin Monian Subramonian" userId="de938937f3713492" providerId="LiveId" clId="{494D84BB-EE0A-A442-BF77-BE4CB8C306EC}" dt="2025-06-04T20:17:04.075" v="77" actId="26606"/>
          <ac:spMkLst>
            <pc:docMk/>
            <pc:sldMk cId="4255250539" sldId="311"/>
            <ac:spMk id="12" creationId="{081E4A58-353D-44AE-B2FC-2A74E2E400F7}"/>
          </ac:spMkLst>
        </pc:spChg>
        <pc:spChg chg="add">
          <ac:chgData name="Ashwin Monian Subramonian" userId="de938937f3713492" providerId="LiveId" clId="{494D84BB-EE0A-A442-BF77-BE4CB8C306EC}" dt="2025-06-04T20:17:04.088" v="78" actId="26606"/>
          <ac:spMkLst>
            <pc:docMk/>
            <pc:sldMk cId="4255250539" sldId="311"/>
            <ac:spMk id="14" creationId="{389575E1-3389-451A-A5F7-27854C25C599}"/>
          </ac:spMkLst>
        </pc:spChg>
        <pc:spChg chg="add">
          <ac:chgData name="Ashwin Monian Subramonian" userId="de938937f3713492" providerId="LiveId" clId="{494D84BB-EE0A-A442-BF77-BE4CB8C306EC}" dt="2025-06-04T20:17:04.088" v="78" actId="26606"/>
          <ac:spMkLst>
            <pc:docMk/>
            <pc:sldMk cId="4255250539" sldId="311"/>
            <ac:spMk id="15" creationId="{A53CCC5C-D88E-40FB-B30B-23DCDBD01D37}"/>
          </ac:spMkLst>
        </pc:spChg>
        <pc:spChg chg="add">
          <ac:chgData name="Ashwin Monian Subramonian" userId="de938937f3713492" providerId="LiveId" clId="{494D84BB-EE0A-A442-BF77-BE4CB8C306EC}" dt="2025-06-04T20:17:04.088" v="78" actId="26606"/>
          <ac:spMkLst>
            <pc:docMk/>
            <pc:sldMk cId="4255250539" sldId="311"/>
            <ac:spMk id="16" creationId="{081E4A58-353D-44AE-B2FC-2A74E2E400F7}"/>
          </ac:spMkLst>
        </pc:spChg>
      </pc:sldChg>
      <pc:sldChg chg="addSp modSp mod setBg">
        <pc:chgData name="Ashwin Monian Subramonian" userId="de938937f3713492" providerId="LiveId" clId="{494D84BB-EE0A-A442-BF77-BE4CB8C306EC}" dt="2025-06-04T20:17:33.444" v="86" actId="20577"/>
        <pc:sldMkLst>
          <pc:docMk/>
          <pc:sldMk cId="3739143394" sldId="312"/>
        </pc:sldMkLst>
        <pc:spChg chg="mod">
          <ac:chgData name="Ashwin Monian Subramonian" userId="de938937f3713492" providerId="LiveId" clId="{494D84BB-EE0A-A442-BF77-BE4CB8C306EC}" dt="2025-06-04T20:17:18.976" v="82" actId="26606"/>
          <ac:spMkLst>
            <pc:docMk/>
            <pc:sldMk cId="3739143394" sldId="312"/>
            <ac:spMk id="2" creationId="{2B0ACC5B-404A-AD54-7405-946EB7CFAF66}"/>
          </ac:spMkLst>
        </pc:spChg>
        <pc:spChg chg="mod">
          <ac:chgData name="Ashwin Monian Subramonian" userId="de938937f3713492" providerId="LiveId" clId="{494D84BB-EE0A-A442-BF77-BE4CB8C306EC}" dt="2025-06-04T20:17:33.444" v="86" actId="20577"/>
          <ac:spMkLst>
            <pc:docMk/>
            <pc:sldMk cId="3739143394" sldId="312"/>
            <ac:spMk id="3" creationId="{9EABFF3F-B1E3-7868-4429-0D978A5E66B2}"/>
          </ac:spMkLst>
        </pc:spChg>
        <pc:spChg chg="add">
          <ac:chgData name="Ashwin Monian Subramonian" userId="de938937f3713492" providerId="LiveId" clId="{494D84BB-EE0A-A442-BF77-BE4CB8C306EC}" dt="2025-06-04T20:17:18.976" v="82" actId="26606"/>
          <ac:spMkLst>
            <pc:docMk/>
            <pc:sldMk cId="3739143394" sldId="312"/>
            <ac:spMk id="8" creationId="{389575E1-3389-451A-A5F7-27854C25C599}"/>
          </ac:spMkLst>
        </pc:spChg>
        <pc:spChg chg="add">
          <ac:chgData name="Ashwin Monian Subramonian" userId="de938937f3713492" providerId="LiveId" clId="{494D84BB-EE0A-A442-BF77-BE4CB8C306EC}" dt="2025-06-04T20:17:18.976" v="82" actId="26606"/>
          <ac:spMkLst>
            <pc:docMk/>
            <pc:sldMk cId="3739143394" sldId="312"/>
            <ac:spMk id="10" creationId="{A53CCC5C-D88E-40FB-B30B-23DCDBD01D37}"/>
          </ac:spMkLst>
        </pc:spChg>
        <pc:spChg chg="add">
          <ac:chgData name="Ashwin Monian Subramonian" userId="de938937f3713492" providerId="LiveId" clId="{494D84BB-EE0A-A442-BF77-BE4CB8C306EC}" dt="2025-06-04T20:17:18.976" v="82" actId="26606"/>
          <ac:spMkLst>
            <pc:docMk/>
            <pc:sldMk cId="3739143394" sldId="312"/>
            <ac:spMk id="12" creationId="{081E4A58-353D-44AE-B2FC-2A74E2E400F7}"/>
          </ac:spMkLst>
        </pc:spChg>
      </pc:sldChg>
      <pc:sldChg chg="addSp modSp mod setBg">
        <pc:chgData name="Ashwin Monian Subramonian" userId="de938937f3713492" providerId="LiveId" clId="{494D84BB-EE0A-A442-BF77-BE4CB8C306EC}" dt="2025-06-04T20:18:04.490" v="87" actId="26606"/>
        <pc:sldMkLst>
          <pc:docMk/>
          <pc:sldMk cId="4054635240" sldId="313"/>
        </pc:sldMkLst>
        <pc:spChg chg="mod">
          <ac:chgData name="Ashwin Monian Subramonian" userId="de938937f3713492" providerId="LiveId" clId="{494D84BB-EE0A-A442-BF77-BE4CB8C306EC}" dt="2025-06-04T20:18:04.490" v="87" actId="26606"/>
          <ac:spMkLst>
            <pc:docMk/>
            <pc:sldMk cId="4054635240" sldId="313"/>
            <ac:spMk id="2" creationId="{70DB8597-8928-8B1D-E067-134AA27D14D0}"/>
          </ac:spMkLst>
        </pc:spChg>
        <pc:spChg chg="mod">
          <ac:chgData name="Ashwin Monian Subramonian" userId="de938937f3713492" providerId="LiveId" clId="{494D84BB-EE0A-A442-BF77-BE4CB8C306EC}" dt="2025-06-04T20:18:04.490" v="87" actId="26606"/>
          <ac:spMkLst>
            <pc:docMk/>
            <pc:sldMk cId="4054635240" sldId="313"/>
            <ac:spMk id="3" creationId="{F7B2DAB3-D681-CF0B-D2FE-0622570746A2}"/>
          </ac:spMkLst>
        </pc:spChg>
        <pc:spChg chg="add">
          <ac:chgData name="Ashwin Monian Subramonian" userId="de938937f3713492" providerId="LiveId" clId="{494D84BB-EE0A-A442-BF77-BE4CB8C306EC}" dt="2025-06-04T20:18:04.490" v="87" actId="26606"/>
          <ac:spMkLst>
            <pc:docMk/>
            <pc:sldMk cId="4054635240" sldId="313"/>
            <ac:spMk id="9" creationId="{2C61293E-6EBE-43EF-A52C-9BEBFD7679D4}"/>
          </ac:spMkLst>
        </pc:spChg>
        <pc:spChg chg="add">
          <ac:chgData name="Ashwin Monian Subramonian" userId="de938937f3713492" providerId="LiveId" clId="{494D84BB-EE0A-A442-BF77-BE4CB8C306EC}" dt="2025-06-04T20:18:04.490" v="87" actId="26606"/>
          <ac:spMkLst>
            <pc:docMk/>
            <pc:sldMk cId="4054635240" sldId="313"/>
            <ac:spMk id="11" creationId="{21540236-BFD5-4A9D-8840-4703E7F76825}"/>
          </ac:spMkLst>
        </pc:spChg>
        <pc:picChg chg="add">
          <ac:chgData name="Ashwin Monian Subramonian" userId="de938937f3713492" providerId="LiveId" clId="{494D84BB-EE0A-A442-BF77-BE4CB8C306EC}" dt="2025-06-04T20:18:04.490" v="87" actId="26606"/>
          <ac:picMkLst>
            <pc:docMk/>
            <pc:sldMk cId="4054635240" sldId="313"/>
            <ac:picMk id="5" creationId="{E770FC92-A201-91DC-A64B-43185D9DB316}"/>
          </ac:picMkLst>
        </pc:picChg>
      </pc:sldChg>
      <pc:sldChg chg="addSp delSp modSp mod setBg">
        <pc:chgData name="Ashwin Monian Subramonian" userId="de938937f3713492" providerId="LiveId" clId="{494D84BB-EE0A-A442-BF77-BE4CB8C306EC}" dt="2025-06-04T20:20:13.210" v="93" actId="26606"/>
        <pc:sldMkLst>
          <pc:docMk/>
          <pc:sldMk cId="1231733894" sldId="315"/>
        </pc:sldMkLst>
        <pc:spChg chg="mod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2" creationId="{F854AD2A-5E38-5AB2-B316-86C7E9033445}"/>
          </ac:spMkLst>
        </pc:spChg>
        <pc:spChg chg="mod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3" creationId="{FBB6C7DC-1C34-440A-1E18-4BBFFFF76846}"/>
          </ac:spMkLst>
        </pc:spChg>
        <pc:spChg chg="add del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8" creationId="{4E1BEB12-92AF-4445-98AD-4C7756E7C93B}"/>
          </ac:spMkLst>
        </pc:spChg>
        <pc:spChg chg="add del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10" creationId="{D0522C2C-7B5C-48A7-A969-03941E5D2E76}"/>
          </ac:spMkLst>
        </pc:spChg>
        <pc:spChg chg="add del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12" creationId="{9C682A1A-5B2D-4111-BBD6-620165633E5B}"/>
          </ac:spMkLst>
        </pc:spChg>
        <pc:spChg chg="add del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14" creationId="{D6EE29F2-D77F-4BD0-A20B-334D316A1C9D}"/>
          </ac:spMkLst>
        </pc:spChg>
        <pc:spChg chg="add del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16" creationId="{22D09ED2-868F-42C6-866E-F92E0CEF314F}"/>
          </ac:spMkLst>
        </pc:spChg>
        <pc:spChg chg="add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23" creationId="{8A94871E-96FC-4ADE-815B-41A636E34F1A}"/>
          </ac:spMkLst>
        </pc:spChg>
        <pc:spChg chg="add">
          <ac:chgData name="Ashwin Monian Subramonian" userId="de938937f3713492" providerId="LiveId" clId="{494D84BB-EE0A-A442-BF77-BE4CB8C306EC}" dt="2025-06-04T20:20:13.210" v="93" actId="26606"/>
          <ac:spMkLst>
            <pc:docMk/>
            <pc:sldMk cId="1231733894" sldId="315"/>
            <ac:spMk id="25" creationId="{3FCFB1DE-0B7E-48CC-BA90-B2AB0889F9D6}"/>
          </ac:spMkLst>
        </pc:spChg>
        <pc:picChg chg="add">
          <ac:chgData name="Ashwin Monian Subramonian" userId="de938937f3713492" providerId="LiveId" clId="{494D84BB-EE0A-A442-BF77-BE4CB8C306EC}" dt="2025-06-04T20:20:13.210" v="93" actId="26606"/>
          <ac:picMkLst>
            <pc:docMk/>
            <pc:sldMk cId="1231733894" sldId="315"/>
            <ac:picMk id="20" creationId="{F55D4D9B-8920-0454-9203-AD075B7FB7FF}"/>
          </ac:picMkLst>
        </pc:picChg>
      </pc:sldChg>
      <pc:sldChg chg="addSp delSp modSp mod setBg">
        <pc:chgData name="Ashwin Monian Subramonian" userId="de938937f3713492" providerId="LiveId" clId="{494D84BB-EE0A-A442-BF77-BE4CB8C306EC}" dt="2025-06-04T20:12:30.651" v="48" actId="26606"/>
        <pc:sldMkLst>
          <pc:docMk/>
          <pc:sldMk cId="3924802005" sldId="316"/>
        </pc:sldMkLst>
        <pc:spChg chg="mod">
          <ac:chgData name="Ashwin Monian Subramonian" userId="de938937f3713492" providerId="LiveId" clId="{494D84BB-EE0A-A442-BF77-BE4CB8C306EC}" dt="2025-06-04T20:12:30.651" v="48" actId="26606"/>
          <ac:spMkLst>
            <pc:docMk/>
            <pc:sldMk cId="3924802005" sldId="316"/>
            <ac:spMk id="2" creationId="{22AE1260-5436-DB55-DF0D-BFBA3791A03F}"/>
          </ac:spMkLst>
        </pc:spChg>
        <pc:spChg chg="mod">
          <ac:chgData name="Ashwin Monian Subramonian" userId="de938937f3713492" providerId="LiveId" clId="{494D84BB-EE0A-A442-BF77-BE4CB8C306EC}" dt="2025-06-04T20:12:30.651" v="48" actId="26606"/>
          <ac:spMkLst>
            <pc:docMk/>
            <pc:sldMk cId="3924802005" sldId="316"/>
            <ac:spMk id="3" creationId="{D31B9931-DF29-6D62-0EAB-2614F2C519B8}"/>
          </ac:spMkLst>
        </pc:spChg>
        <pc:spChg chg="add del">
          <ac:chgData name="Ashwin Monian Subramonian" userId="de938937f3713492" providerId="LiveId" clId="{494D84BB-EE0A-A442-BF77-BE4CB8C306EC}" dt="2025-06-04T20:12:30.651" v="48" actId="26606"/>
          <ac:spMkLst>
            <pc:docMk/>
            <pc:sldMk cId="3924802005" sldId="316"/>
            <ac:spMk id="8" creationId="{777A147A-9ED8-46B4-8660-1B3C2AA880B5}"/>
          </ac:spMkLst>
        </pc:spChg>
        <pc:spChg chg="add del">
          <ac:chgData name="Ashwin Monian Subramonian" userId="de938937f3713492" providerId="LiveId" clId="{494D84BB-EE0A-A442-BF77-BE4CB8C306EC}" dt="2025-06-04T20:12:30.651" v="48" actId="26606"/>
          <ac:spMkLst>
            <pc:docMk/>
            <pc:sldMk cId="3924802005" sldId="316"/>
            <ac:spMk id="10" creationId="{5D6C15A0-C087-4593-8414-2B4EC1CDC3DE}"/>
          </ac:spMkLst>
        </pc:spChg>
        <pc:spChg chg="add">
          <ac:chgData name="Ashwin Monian Subramonian" userId="de938937f3713492" providerId="LiveId" clId="{494D84BB-EE0A-A442-BF77-BE4CB8C306EC}" dt="2025-06-04T20:12:30.651" v="48" actId="26606"/>
          <ac:spMkLst>
            <pc:docMk/>
            <pc:sldMk cId="3924802005" sldId="316"/>
            <ac:spMk id="15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2:30.651" v="48" actId="26606"/>
          <ac:spMkLst>
            <pc:docMk/>
            <pc:sldMk cId="3924802005" sldId="316"/>
            <ac:spMk id="17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2:24.736" v="47" actId="26606"/>
        <pc:sldMkLst>
          <pc:docMk/>
          <pc:sldMk cId="125897794" sldId="317"/>
        </pc:sldMkLst>
        <pc:spChg chg="mod">
          <ac:chgData name="Ashwin Monian Subramonian" userId="de938937f3713492" providerId="LiveId" clId="{494D84BB-EE0A-A442-BF77-BE4CB8C306EC}" dt="2025-06-04T20:12:24.736" v="47" actId="26606"/>
          <ac:spMkLst>
            <pc:docMk/>
            <pc:sldMk cId="125897794" sldId="317"/>
            <ac:spMk id="2" creationId="{79D6BB85-CFF4-5CB2-1EBB-ADC37E6FA434}"/>
          </ac:spMkLst>
        </pc:spChg>
        <pc:spChg chg="mod">
          <ac:chgData name="Ashwin Monian Subramonian" userId="de938937f3713492" providerId="LiveId" clId="{494D84BB-EE0A-A442-BF77-BE4CB8C306EC}" dt="2025-06-04T20:12:24.736" v="47" actId="26606"/>
          <ac:spMkLst>
            <pc:docMk/>
            <pc:sldMk cId="125897794" sldId="317"/>
            <ac:spMk id="3" creationId="{2B6B1438-04F7-735C-70B3-0EFF1DEDD023}"/>
          </ac:spMkLst>
        </pc:spChg>
        <pc:spChg chg="add">
          <ac:chgData name="Ashwin Monian Subramonian" userId="de938937f3713492" providerId="LiveId" clId="{494D84BB-EE0A-A442-BF77-BE4CB8C306EC}" dt="2025-06-04T20:12:24.736" v="47" actId="26606"/>
          <ac:spMkLst>
            <pc:docMk/>
            <pc:sldMk cId="125897794" sldId="317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2:24.736" v="47" actId="26606"/>
          <ac:spMkLst>
            <pc:docMk/>
            <pc:sldMk cId="125897794" sldId="317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8:43.233" v="89" actId="26606"/>
        <pc:sldMkLst>
          <pc:docMk/>
          <pc:sldMk cId="2478372075" sldId="318"/>
        </pc:sldMkLst>
        <pc:spChg chg="mod">
          <ac:chgData name="Ashwin Monian Subramonian" userId="de938937f3713492" providerId="LiveId" clId="{494D84BB-EE0A-A442-BF77-BE4CB8C306EC}" dt="2025-06-04T20:18:43.233" v="89" actId="26606"/>
          <ac:spMkLst>
            <pc:docMk/>
            <pc:sldMk cId="2478372075" sldId="318"/>
            <ac:spMk id="2" creationId="{82F4A2CD-3FD4-C779-BDDF-CE9D564CCAC1}"/>
          </ac:spMkLst>
        </pc:spChg>
        <pc:spChg chg="add">
          <ac:chgData name="Ashwin Monian Subramonian" userId="de938937f3713492" providerId="LiveId" clId="{494D84BB-EE0A-A442-BF77-BE4CB8C306EC}" dt="2025-06-04T20:18:43.233" v="89" actId="26606"/>
          <ac:spMkLst>
            <pc:docMk/>
            <pc:sldMk cId="2478372075" sldId="318"/>
            <ac:spMk id="7" creationId="{FFD48BC7-DC40-47DE-87EE-9F4B6ECB9ABB}"/>
          </ac:spMkLst>
        </pc:spChg>
        <pc:spChg chg="add">
          <ac:chgData name="Ashwin Monian Subramonian" userId="de938937f3713492" providerId="LiveId" clId="{494D84BB-EE0A-A442-BF77-BE4CB8C306EC}" dt="2025-06-04T20:18:43.233" v="89" actId="26606"/>
          <ac:spMkLst>
            <pc:docMk/>
            <pc:sldMk cId="2478372075" sldId="318"/>
            <ac:spMk id="9" creationId="{E502BBC7-2C76-46F3-BC24-5985BC13DB88}"/>
          </ac:spMkLst>
        </pc:spChg>
        <pc:spChg chg="add">
          <ac:chgData name="Ashwin Monian Subramonian" userId="de938937f3713492" providerId="LiveId" clId="{494D84BB-EE0A-A442-BF77-BE4CB8C306EC}" dt="2025-06-04T20:18:43.233" v="89" actId="26606"/>
          <ac:spMkLst>
            <pc:docMk/>
            <pc:sldMk cId="2478372075" sldId="318"/>
            <ac:spMk id="11" creationId="{C7F28D52-2A5F-4D23-81AE-7CB8B591C7AF}"/>
          </ac:spMkLst>
        </pc:spChg>
        <pc:spChg chg="add">
          <ac:chgData name="Ashwin Monian Subramonian" userId="de938937f3713492" providerId="LiveId" clId="{494D84BB-EE0A-A442-BF77-BE4CB8C306EC}" dt="2025-06-04T20:18:43.233" v="89" actId="26606"/>
          <ac:spMkLst>
            <pc:docMk/>
            <pc:sldMk cId="2478372075" sldId="318"/>
            <ac:spMk id="13" creationId="{3629484E-3792-4B3D-89AD-7C8A1ED0E0D4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28.451" v="51" actId="26606"/>
        <pc:sldMkLst>
          <pc:docMk/>
          <pc:sldMk cId="2586019036" sldId="319"/>
        </pc:sldMkLst>
        <pc:spChg chg="mod">
          <ac:chgData name="Ashwin Monian Subramonian" userId="de938937f3713492" providerId="LiveId" clId="{494D84BB-EE0A-A442-BF77-BE4CB8C306EC}" dt="2025-06-04T20:13:28.451" v="51" actId="26606"/>
          <ac:spMkLst>
            <pc:docMk/>
            <pc:sldMk cId="2586019036" sldId="319"/>
            <ac:spMk id="2" creationId="{37A88430-3749-070E-4E8B-83328BEB1DCC}"/>
          </ac:spMkLst>
        </pc:spChg>
        <pc:spChg chg="mod">
          <ac:chgData name="Ashwin Monian Subramonian" userId="de938937f3713492" providerId="LiveId" clId="{494D84BB-EE0A-A442-BF77-BE4CB8C306EC}" dt="2025-06-04T20:13:28.451" v="51" actId="26606"/>
          <ac:spMkLst>
            <pc:docMk/>
            <pc:sldMk cId="2586019036" sldId="319"/>
            <ac:spMk id="3" creationId="{48731894-4A28-14EE-81A6-E1E657955DB2}"/>
          </ac:spMkLst>
        </pc:spChg>
        <pc:spChg chg="add">
          <ac:chgData name="Ashwin Monian Subramonian" userId="de938937f3713492" providerId="LiveId" clId="{494D84BB-EE0A-A442-BF77-BE4CB8C306EC}" dt="2025-06-04T20:13:28.451" v="51" actId="26606"/>
          <ac:spMkLst>
            <pc:docMk/>
            <pc:sldMk cId="2586019036" sldId="319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3:28.451" v="51" actId="26606"/>
          <ac:spMkLst>
            <pc:docMk/>
            <pc:sldMk cId="2586019036" sldId="319"/>
            <ac:spMk id="10" creationId="{DB17E863-922E-4C26-BD64-E8FD41D28661}"/>
          </ac:spMkLst>
        </pc:spChg>
      </pc:sldChg>
      <pc:sldChg chg="addSp modSp mod setBg">
        <pc:chgData name="Ashwin Monian Subramonian" userId="de938937f3713492" providerId="LiveId" clId="{494D84BB-EE0A-A442-BF77-BE4CB8C306EC}" dt="2025-06-04T20:13:48.486" v="56" actId="26606"/>
        <pc:sldMkLst>
          <pc:docMk/>
          <pc:sldMk cId="440656875" sldId="320"/>
        </pc:sldMkLst>
        <pc:spChg chg="mod">
          <ac:chgData name="Ashwin Monian Subramonian" userId="de938937f3713492" providerId="LiveId" clId="{494D84BB-EE0A-A442-BF77-BE4CB8C306EC}" dt="2025-06-04T20:13:48.486" v="56" actId="26606"/>
          <ac:spMkLst>
            <pc:docMk/>
            <pc:sldMk cId="440656875" sldId="320"/>
            <ac:spMk id="2" creationId="{B5C73255-0ABA-24E5-6560-D802A524C837}"/>
          </ac:spMkLst>
        </pc:spChg>
        <pc:spChg chg="add">
          <ac:chgData name="Ashwin Monian Subramonian" userId="de938937f3713492" providerId="LiveId" clId="{494D84BB-EE0A-A442-BF77-BE4CB8C306EC}" dt="2025-06-04T20:13:48.486" v="56" actId="26606"/>
          <ac:spMkLst>
            <pc:docMk/>
            <pc:sldMk cId="440656875" sldId="320"/>
            <ac:spMk id="7" creationId="{943CAA20-3569-4189-9E48-239A229A86CA}"/>
          </ac:spMkLst>
        </pc:spChg>
        <pc:spChg chg="add">
          <ac:chgData name="Ashwin Monian Subramonian" userId="de938937f3713492" providerId="LiveId" clId="{494D84BB-EE0A-A442-BF77-BE4CB8C306EC}" dt="2025-06-04T20:13:48.486" v="56" actId="26606"/>
          <ac:spMkLst>
            <pc:docMk/>
            <pc:sldMk cId="440656875" sldId="320"/>
            <ac:spMk id="9" creationId="{DA542B6D-E775-4832-91DC-2D20F857813A}"/>
          </ac:spMkLst>
        </pc:spChg>
      </pc:sldChg>
      <pc:sldChg chg="addSp modSp mod setBg">
        <pc:chgData name="Ashwin Monian Subramonian" userId="de938937f3713492" providerId="LiveId" clId="{494D84BB-EE0A-A442-BF77-BE4CB8C306EC}" dt="2025-06-04T20:14:09.919" v="59" actId="26606"/>
        <pc:sldMkLst>
          <pc:docMk/>
          <pc:sldMk cId="1126045089" sldId="321"/>
        </pc:sldMkLst>
        <pc:spChg chg="mod">
          <ac:chgData name="Ashwin Monian Subramonian" userId="de938937f3713492" providerId="LiveId" clId="{494D84BB-EE0A-A442-BF77-BE4CB8C306EC}" dt="2025-06-04T20:14:09.919" v="59" actId="26606"/>
          <ac:spMkLst>
            <pc:docMk/>
            <pc:sldMk cId="1126045089" sldId="321"/>
            <ac:spMk id="2" creationId="{411D4ED8-D7F4-892F-6541-2FCA403B27DD}"/>
          </ac:spMkLst>
        </pc:spChg>
        <pc:spChg chg="mod">
          <ac:chgData name="Ashwin Monian Subramonian" userId="de938937f3713492" providerId="LiveId" clId="{494D84BB-EE0A-A442-BF77-BE4CB8C306EC}" dt="2025-06-04T20:14:09.919" v="59" actId="26606"/>
          <ac:spMkLst>
            <pc:docMk/>
            <pc:sldMk cId="1126045089" sldId="321"/>
            <ac:spMk id="3" creationId="{C14EA200-71AE-FD9F-5C55-BF56E69E3BC4}"/>
          </ac:spMkLst>
        </pc:spChg>
        <pc:spChg chg="add">
          <ac:chgData name="Ashwin Monian Subramonian" userId="de938937f3713492" providerId="LiveId" clId="{494D84BB-EE0A-A442-BF77-BE4CB8C306EC}" dt="2025-06-04T20:14:09.919" v="59" actId="26606"/>
          <ac:spMkLst>
            <pc:docMk/>
            <pc:sldMk cId="1126045089" sldId="321"/>
            <ac:spMk id="8" creationId="{100EDD19-6802-4EC3-95CE-CFFAB042CFD6}"/>
          </ac:spMkLst>
        </pc:spChg>
        <pc:spChg chg="add">
          <ac:chgData name="Ashwin Monian Subramonian" userId="de938937f3713492" providerId="LiveId" clId="{494D84BB-EE0A-A442-BF77-BE4CB8C306EC}" dt="2025-06-04T20:14:09.919" v="59" actId="26606"/>
          <ac:spMkLst>
            <pc:docMk/>
            <pc:sldMk cId="1126045089" sldId="321"/>
            <ac:spMk id="10" creationId="{DB17E863-922E-4C26-BD64-E8FD41D28661}"/>
          </ac:spMkLst>
        </pc:spChg>
      </pc:sldChg>
      <pc:sldChg chg="addSp delSp modSp new del">
        <pc:chgData name="Ashwin Monian Subramonian" userId="de938937f3713492" providerId="LiveId" clId="{494D84BB-EE0A-A442-BF77-BE4CB8C306EC}" dt="2025-06-04T18:46:03.664" v="28" actId="2696"/>
        <pc:sldMkLst>
          <pc:docMk/>
          <pc:sldMk cId="128276778" sldId="322"/>
        </pc:sldMkLst>
        <pc:spChg chg="del">
          <ac:chgData name="Ashwin Monian Subramonian" userId="de938937f3713492" providerId="LiveId" clId="{494D84BB-EE0A-A442-BF77-BE4CB8C306EC}" dt="2025-06-04T18:40:25.226" v="23" actId="931"/>
          <ac:spMkLst>
            <pc:docMk/>
            <pc:sldMk cId="128276778" sldId="322"/>
            <ac:spMk id="3" creationId="{B355C749-2D5F-BD09-F9F4-A42057889D26}"/>
          </ac:spMkLst>
        </pc:spChg>
        <pc:picChg chg="add mod ord">
          <ac:chgData name="Ashwin Monian Subramonian" userId="de938937f3713492" providerId="LiveId" clId="{494D84BB-EE0A-A442-BF77-BE4CB8C306EC}" dt="2025-06-04T18:41:03.979" v="27" actId="14100"/>
          <ac:picMkLst>
            <pc:docMk/>
            <pc:sldMk cId="128276778" sldId="322"/>
            <ac:picMk id="4" creationId="{4CEEB273-34F0-C514-840E-B9762A1A165C}"/>
          </ac:picMkLst>
        </pc:picChg>
      </pc:sldChg>
      <pc:sldChg chg="new del">
        <pc:chgData name="Ashwin Monian Subramonian" userId="de938937f3713492" providerId="LiveId" clId="{494D84BB-EE0A-A442-BF77-BE4CB8C306EC}" dt="2025-06-04T18:40:03.537" v="21" actId="2696"/>
        <pc:sldMkLst>
          <pc:docMk/>
          <pc:sldMk cId="719992773" sldId="322"/>
        </pc:sldMkLst>
      </pc:sldChg>
      <pc:sldChg chg="addSp delSp modSp new mod ord setBg">
        <pc:chgData name="Ashwin Monian Subramonian" userId="de938937f3713492" providerId="LiveId" clId="{494D84BB-EE0A-A442-BF77-BE4CB8C306EC}" dt="2025-06-04T20:14:49.174" v="64" actId="26606"/>
        <pc:sldMkLst>
          <pc:docMk/>
          <pc:sldMk cId="3433925500" sldId="322"/>
        </pc:sldMkLst>
        <pc:spChg chg="del">
          <ac:chgData name="Ashwin Monian Subramonian" userId="de938937f3713492" providerId="LiveId" clId="{494D84BB-EE0A-A442-BF77-BE4CB8C306EC}" dt="2025-06-04T18:46:21.642" v="31" actId="26606"/>
          <ac:spMkLst>
            <pc:docMk/>
            <pc:sldMk cId="3433925500" sldId="322"/>
            <ac:spMk id="2" creationId="{534CE647-2275-A67B-EACC-1636601750B3}"/>
          </ac:spMkLst>
        </pc:spChg>
        <pc:spChg chg="del">
          <ac:chgData name="Ashwin Monian Subramonian" userId="de938937f3713492" providerId="LiveId" clId="{494D84BB-EE0A-A442-BF77-BE4CB8C306EC}" dt="2025-06-04T18:46:14.623" v="30" actId="931"/>
          <ac:spMkLst>
            <pc:docMk/>
            <pc:sldMk cId="3433925500" sldId="322"/>
            <ac:spMk id="3" creationId="{A38FDFDA-558B-8023-7606-8BDE70EE14A3}"/>
          </ac:spMkLst>
        </pc:spChg>
        <pc:spChg chg="add del">
          <ac:chgData name="Ashwin Monian Subramonian" userId="de938937f3713492" providerId="LiveId" clId="{494D84BB-EE0A-A442-BF77-BE4CB8C306EC}" dt="2025-06-04T20:14:49.174" v="64" actId="26606"/>
          <ac:spMkLst>
            <pc:docMk/>
            <pc:sldMk cId="3433925500" sldId="322"/>
            <ac:spMk id="9" creationId="{DA2E7C1E-2B5A-4BBA-AE51-1CD8C19309D7}"/>
          </ac:spMkLst>
        </pc:spChg>
        <pc:spChg chg="add del">
          <ac:chgData name="Ashwin Monian Subramonian" userId="de938937f3713492" providerId="LiveId" clId="{494D84BB-EE0A-A442-BF77-BE4CB8C306EC}" dt="2025-06-04T20:14:49.174" v="64" actId="26606"/>
          <ac:spMkLst>
            <pc:docMk/>
            <pc:sldMk cId="3433925500" sldId="322"/>
            <ac:spMk id="11" creationId="{43DF76B1-5174-4FAF-9D19-FFEE98426836}"/>
          </ac:spMkLst>
        </pc:spChg>
        <pc:picChg chg="add mod ord">
          <ac:chgData name="Ashwin Monian Subramonian" userId="de938937f3713492" providerId="LiveId" clId="{494D84BB-EE0A-A442-BF77-BE4CB8C306EC}" dt="2025-06-04T20:14:49.174" v="64" actId="26606"/>
          <ac:picMkLst>
            <pc:docMk/>
            <pc:sldMk cId="3433925500" sldId="322"/>
            <ac:picMk id="4" creationId="{BE08AF89-910A-B18C-D4DC-FCDC01ED11B0}"/>
          </ac:picMkLst>
        </pc:picChg>
      </pc:sldChg>
      <pc:sldChg chg="new del">
        <pc:chgData name="Ashwin Monian Subramonian" userId="de938937f3713492" providerId="LiveId" clId="{494D84BB-EE0A-A442-BF77-BE4CB8C306EC}" dt="2025-06-04T18:46:34.219" v="34" actId="2696"/>
        <pc:sldMkLst>
          <pc:docMk/>
          <pc:sldMk cId="2504449437" sldId="323"/>
        </pc:sldMkLst>
      </pc:sldChg>
      <pc:sldChg chg="new del">
        <pc:chgData name="Ashwin Monian Subramonian" userId="de938937f3713492" providerId="LiveId" clId="{494D84BB-EE0A-A442-BF77-BE4CB8C306EC}" dt="2025-06-04T18:40:00.105" v="20" actId="2696"/>
        <pc:sldMkLst>
          <pc:docMk/>
          <pc:sldMk cId="3420679552" sldId="323"/>
        </pc:sldMkLst>
      </pc:sldChg>
      <pc:sldChg chg="addSp delSp modSp new mod ord setBg">
        <pc:chgData name="Ashwin Monian Subramonian" userId="de938937f3713492" providerId="LiveId" clId="{494D84BB-EE0A-A442-BF77-BE4CB8C306EC}" dt="2025-06-04T18:48:21.573" v="40" actId="1076"/>
        <pc:sldMkLst>
          <pc:docMk/>
          <pc:sldMk cId="345596593" sldId="324"/>
        </pc:sldMkLst>
        <pc:spChg chg="del">
          <ac:chgData name="Ashwin Monian Subramonian" userId="de938937f3713492" providerId="LiveId" clId="{494D84BB-EE0A-A442-BF77-BE4CB8C306EC}" dt="2025-06-04T18:46:43.845" v="36" actId="26606"/>
          <ac:spMkLst>
            <pc:docMk/>
            <pc:sldMk cId="345596593" sldId="324"/>
            <ac:spMk id="2" creationId="{B3B1782F-6EC7-6C66-3409-32AF428E3492}"/>
          </ac:spMkLst>
        </pc:spChg>
        <pc:spChg chg="del">
          <ac:chgData name="Ashwin Monian Subramonian" userId="de938937f3713492" providerId="LiveId" clId="{494D84BB-EE0A-A442-BF77-BE4CB8C306EC}" dt="2025-06-04T18:46:39.150" v="35" actId="931"/>
          <ac:spMkLst>
            <pc:docMk/>
            <pc:sldMk cId="345596593" sldId="324"/>
            <ac:spMk id="3" creationId="{D921DE03-66BA-A39D-C711-7E9ABB6CCEFE}"/>
          </ac:spMkLst>
        </pc:spChg>
        <pc:picChg chg="add mod ord">
          <ac:chgData name="Ashwin Monian Subramonian" userId="de938937f3713492" providerId="LiveId" clId="{494D84BB-EE0A-A442-BF77-BE4CB8C306EC}" dt="2025-06-04T18:46:43.845" v="36" actId="26606"/>
          <ac:picMkLst>
            <pc:docMk/>
            <pc:sldMk cId="345596593" sldId="324"/>
            <ac:picMk id="4" creationId="{E5856361-9CA8-A5AA-CDF7-D9526066C0C1}"/>
          </ac:picMkLst>
        </pc:picChg>
      </pc:sldChg>
    </pc:docChg>
  </pc:docChgLst>
  <pc:docChgLst>
    <pc:chgData name="Ashwin Monian Subramonian" userId="de938937f3713492" providerId="Windows Live" clId="Web-{58FD2908-95BD-AAFE-6713-6B7172509721}"/>
    <pc:docChg chg="addSld delSld modSld">
      <pc:chgData name="Ashwin Monian Subramonian" userId="de938937f3713492" providerId="Windows Live" clId="Web-{58FD2908-95BD-AAFE-6713-6B7172509721}" dt="2025-05-30T14:34:43.134" v="116" actId="20577"/>
      <pc:docMkLst>
        <pc:docMk/>
      </pc:docMkLst>
      <pc:sldChg chg="modSp new">
        <pc:chgData name="Ashwin Monian Subramonian" userId="de938937f3713492" providerId="Windows Live" clId="Web-{58FD2908-95BD-AAFE-6713-6B7172509721}" dt="2025-05-30T10:20:49.424" v="8" actId="20577"/>
        <pc:sldMkLst>
          <pc:docMk/>
          <pc:sldMk cId="3839687059" sldId="283"/>
        </pc:sldMkLst>
        <pc:spChg chg="mod">
          <ac:chgData name="Ashwin Monian Subramonian" userId="de938937f3713492" providerId="Windows Live" clId="Web-{58FD2908-95BD-AAFE-6713-6B7172509721}" dt="2025-05-30T10:20:38.236" v="2" actId="20577"/>
          <ac:spMkLst>
            <pc:docMk/>
            <pc:sldMk cId="3839687059" sldId="283"/>
            <ac:spMk id="2" creationId="{F5CFB702-C2E6-3EE6-51C8-50FAEF505416}"/>
          </ac:spMkLst>
        </pc:spChg>
        <pc:spChg chg="mod">
          <ac:chgData name="Ashwin Monian Subramonian" userId="de938937f3713492" providerId="Windows Live" clId="Web-{58FD2908-95BD-AAFE-6713-6B7172509721}" dt="2025-05-30T10:20:49.424" v="8" actId="20577"/>
          <ac:spMkLst>
            <pc:docMk/>
            <pc:sldMk cId="3839687059" sldId="283"/>
            <ac:spMk id="3" creationId="{22B0A3C1-7EEC-9AE2-54DF-C90014707BF2}"/>
          </ac:spMkLst>
        </pc:spChg>
      </pc:sldChg>
      <pc:sldChg chg="modSp new">
        <pc:chgData name="Ashwin Monian Subramonian" userId="de938937f3713492" providerId="Windows Live" clId="Web-{58FD2908-95BD-AAFE-6713-6B7172509721}" dt="2025-05-30T12:10:18.820" v="23" actId="20577"/>
        <pc:sldMkLst>
          <pc:docMk/>
          <pc:sldMk cId="2271485827" sldId="284"/>
        </pc:sldMkLst>
        <pc:spChg chg="mod">
          <ac:chgData name="Ashwin Monian Subramonian" userId="de938937f3713492" providerId="Windows Live" clId="Web-{58FD2908-95BD-AAFE-6713-6B7172509721}" dt="2025-05-30T10:20:55.502" v="10" actId="20577"/>
          <ac:spMkLst>
            <pc:docMk/>
            <pc:sldMk cId="2271485827" sldId="284"/>
            <ac:spMk id="2" creationId="{621DE714-580E-D4E1-7E0B-14B4AB2EE08B}"/>
          </ac:spMkLst>
        </pc:spChg>
        <pc:spChg chg="mod">
          <ac:chgData name="Ashwin Monian Subramonian" userId="de938937f3713492" providerId="Windows Live" clId="Web-{58FD2908-95BD-AAFE-6713-6B7172509721}" dt="2025-05-30T12:10:18.820" v="23" actId="20577"/>
          <ac:spMkLst>
            <pc:docMk/>
            <pc:sldMk cId="2271485827" sldId="284"/>
            <ac:spMk id="3" creationId="{D7A9E301-EA61-8298-A8F3-1841BFEA796C}"/>
          </ac:spMkLst>
        </pc:spChg>
      </pc:sldChg>
      <pc:sldChg chg="modSp new">
        <pc:chgData name="Ashwin Monian Subramonian" userId="de938937f3713492" providerId="Windows Live" clId="Web-{58FD2908-95BD-AAFE-6713-6B7172509721}" dt="2025-05-30T14:29:05.529" v="44" actId="20577"/>
        <pc:sldMkLst>
          <pc:docMk/>
          <pc:sldMk cId="2126034088" sldId="285"/>
        </pc:sldMkLst>
        <pc:spChg chg="mod">
          <ac:chgData name="Ashwin Monian Subramonian" userId="de938937f3713492" providerId="Windows Live" clId="Web-{58FD2908-95BD-AAFE-6713-6B7172509721}" dt="2025-05-30T14:29:05.529" v="44" actId="20577"/>
          <ac:spMkLst>
            <pc:docMk/>
            <pc:sldMk cId="2126034088" sldId="285"/>
            <ac:spMk id="2" creationId="{10F6BE95-71B1-3E35-EB7F-5497DBD41522}"/>
          </ac:spMkLst>
        </pc:spChg>
        <pc:spChg chg="mod">
          <ac:chgData name="Ashwin Monian Subramonian" userId="de938937f3713492" providerId="Windows Live" clId="Web-{58FD2908-95BD-AAFE-6713-6B7172509721}" dt="2025-05-30T14:28:30.653" v="38" actId="20577"/>
          <ac:spMkLst>
            <pc:docMk/>
            <pc:sldMk cId="2126034088" sldId="285"/>
            <ac:spMk id="3" creationId="{ED43DD31-4B46-2E64-8192-FF7E706ACD0E}"/>
          </ac:spMkLst>
        </pc:spChg>
      </pc:sldChg>
      <pc:sldChg chg="modSp new">
        <pc:chgData name="Ashwin Monian Subramonian" userId="de938937f3713492" providerId="Windows Live" clId="Web-{58FD2908-95BD-AAFE-6713-6B7172509721}" dt="2025-05-30T14:29:31.327" v="54" actId="20577"/>
        <pc:sldMkLst>
          <pc:docMk/>
          <pc:sldMk cId="4260724086" sldId="286"/>
        </pc:sldMkLst>
      </pc:sldChg>
      <pc:sldChg chg="addSp delSp modSp new del">
        <pc:chgData name="Ashwin Monian Subramonian" userId="de938937f3713492" providerId="Windows Live" clId="Web-{58FD2908-95BD-AAFE-6713-6B7172509721}" dt="2025-05-30T14:34:34.540" v="113"/>
        <pc:sldMkLst>
          <pc:docMk/>
          <pc:sldMk cId="176426047" sldId="287"/>
        </pc:sldMkLst>
      </pc:sldChg>
      <pc:sldChg chg="addSp modSp new">
        <pc:chgData name="Ashwin Monian Subramonian" userId="de938937f3713492" providerId="Windows Live" clId="Web-{58FD2908-95BD-AAFE-6713-6B7172509721}" dt="2025-05-30T14:34:43.134" v="116" actId="20577"/>
        <pc:sldMkLst>
          <pc:docMk/>
          <pc:sldMk cId="1405821900" sldId="288"/>
        </pc:sldMkLst>
        <pc:spChg chg="mod">
          <ac:chgData name="Ashwin Monian Subramonian" userId="de938937f3713492" providerId="Windows Live" clId="Web-{58FD2908-95BD-AAFE-6713-6B7172509721}" dt="2025-05-30T14:34:43.134" v="116" actId="20577"/>
          <ac:spMkLst>
            <pc:docMk/>
            <pc:sldMk cId="1405821900" sldId="288"/>
            <ac:spMk id="2" creationId="{F4390E12-E66E-CD37-2F1F-5F81472EA7C4}"/>
          </ac:spMkLst>
        </pc:spChg>
        <pc:spChg chg="mod">
          <ac:chgData name="Ashwin Monian Subramonian" userId="de938937f3713492" providerId="Windows Live" clId="Web-{58FD2908-95BD-AAFE-6713-6B7172509721}" dt="2025-05-30T14:32:52.490" v="82" actId="20577"/>
          <ac:spMkLst>
            <pc:docMk/>
            <pc:sldMk cId="1405821900" sldId="288"/>
            <ac:spMk id="3" creationId="{3BF75BFD-4549-324B-98A4-6D973A5621D6}"/>
          </ac:spMkLst>
        </pc:spChg>
        <pc:spChg chg="add mod">
          <ac:chgData name="Ashwin Monian Subramonian" userId="de938937f3713492" providerId="Windows Live" clId="Web-{58FD2908-95BD-AAFE-6713-6B7172509721}" dt="2025-05-30T14:33:05.990" v="89" actId="14100"/>
          <ac:spMkLst>
            <pc:docMk/>
            <pc:sldMk cId="1405821900" sldId="288"/>
            <ac:spMk id="6" creationId="{4B2BFFD5-1435-C780-E32A-2CC1CB9784EB}"/>
          </ac:spMkLst>
        </pc:spChg>
        <pc:graphicFrameChg chg="add mod">
          <ac:chgData name="Ashwin Monian Subramonian" userId="de938937f3713492" providerId="Windows Live" clId="Web-{58FD2908-95BD-AAFE-6713-6B7172509721}" dt="2025-05-30T14:32:57.458" v="86" actId="1076"/>
          <ac:graphicFrameMkLst>
            <pc:docMk/>
            <pc:sldMk cId="1405821900" sldId="288"/>
            <ac:graphicFrameMk id="5" creationId="{2AE56BDA-7E50-8A99-B577-1216CF90F8C9}"/>
          </ac:graphicFrameMkLst>
        </pc:graphicFrameChg>
      </pc:sldChg>
      <pc:sldChg chg="modSp new">
        <pc:chgData name="Ashwin Monian Subramonian" userId="de938937f3713492" providerId="Windows Live" clId="Web-{58FD2908-95BD-AAFE-6713-6B7172509721}" dt="2025-05-30T14:34:31.571" v="112" actId="20577"/>
        <pc:sldMkLst>
          <pc:docMk/>
          <pc:sldMk cId="1935484415" sldId="289"/>
        </pc:sldMkLst>
        <pc:spChg chg="mod">
          <ac:chgData name="Ashwin Monian Subramonian" userId="de938937f3713492" providerId="Windows Live" clId="Web-{58FD2908-95BD-AAFE-6713-6B7172509721}" dt="2025-05-30T14:34:31.571" v="112" actId="20577"/>
          <ac:spMkLst>
            <pc:docMk/>
            <pc:sldMk cId="1935484415" sldId="289"/>
            <ac:spMk id="2" creationId="{617DBAEC-BEDA-60BB-1221-9720AA7675E9}"/>
          </ac:spMkLst>
        </pc:spChg>
        <pc:spChg chg="mod">
          <ac:chgData name="Ashwin Monian Subramonian" userId="de938937f3713492" providerId="Windows Live" clId="Web-{58FD2908-95BD-AAFE-6713-6B7172509721}" dt="2025-05-30T14:34:18.274" v="111" actId="20577"/>
          <ac:spMkLst>
            <pc:docMk/>
            <pc:sldMk cId="1935484415" sldId="289"/>
            <ac:spMk id="3" creationId="{D828731B-6BD7-8DB2-B32E-D228304CD2A0}"/>
          </ac:spMkLst>
        </pc:spChg>
      </pc:sldChg>
    </pc:docChg>
  </pc:docChgLst>
  <pc:docChgLst>
    <pc:chgData name="Ashwin Monian Subramonian" userId="de938937f3713492" providerId="Windows Live" clId="Web-{FBC73B01-6927-3F07-3C19-2F4654715308}"/>
    <pc:docChg chg="addSld delSld modSld sldOrd">
      <pc:chgData name="Ashwin Monian Subramonian" userId="de938937f3713492" providerId="Windows Live" clId="Web-{FBC73B01-6927-3F07-3C19-2F4654715308}" dt="2025-05-30T08:18:49.817" v="26" actId="20577"/>
      <pc:docMkLst>
        <pc:docMk/>
      </pc:docMkLst>
      <pc:sldChg chg="del">
        <pc:chgData name="Ashwin Monian Subramonian" userId="de938937f3713492" providerId="Windows Live" clId="Web-{FBC73B01-6927-3F07-3C19-2F4654715308}" dt="2025-05-30T08:10:06.424" v="2"/>
        <pc:sldMkLst>
          <pc:docMk/>
          <pc:sldMk cId="0" sldId="259"/>
        </pc:sldMkLst>
      </pc:sldChg>
      <pc:sldChg chg="ord">
        <pc:chgData name="Ashwin Monian Subramonian" userId="de938937f3713492" providerId="Windows Live" clId="Web-{FBC73B01-6927-3F07-3C19-2F4654715308}" dt="2025-05-30T08:11:04.707" v="4"/>
        <pc:sldMkLst>
          <pc:docMk/>
          <pc:sldMk cId="0" sldId="260"/>
        </pc:sldMkLst>
      </pc:sldChg>
      <pc:sldChg chg="ord">
        <pc:chgData name="Ashwin Monian Subramonian" userId="de938937f3713492" providerId="Windows Live" clId="Web-{FBC73B01-6927-3F07-3C19-2F4654715308}" dt="2025-05-30T08:07:17.324" v="1"/>
        <pc:sldMkLst>
          <pc:docMk/>
          <pc:sldMk cId="0" sldId="269"/>
        </pc:sldMkLst>
      </pc:sldChg>
      <pc:sldChg chg="ord">
        <pc:chgData name="Ashwin Monian Subramonian" userId="de938937f3713492" providerId="Windows Live" clId="Web-{FBC73B01-6927-3F07-3C19-2F4654715308}" dt="2025-05-30T08:10:57.504" v="3"/>
        <pc:sldMkLst>
          <pc:docMk/>
          <pc:sldMk cId="2789704931" sldId="279"/>
        </pc:sldMkLst>
      </pc:sldChg>
      <pc:sldChg chg="ord">
        <pc:chgData name="Ashwin Monian Subramonian" userId="de938937f3713492" providerId="Windows Live" clId="Web-{FBC73B01-6927-3F07-3C19-2F4654715308}" dt="2025-05-30T08:07:11.464" v="0"/>
        <pc:sldMkLst>
          <pc:docMk/>
          <pc:sldMk cId="359691516" sldId="280"/>
        </pc:sldMkLst>
      </pc:sldChg>
      <pc:sldChg chg="modSp new">
        <pc:chgData name="Ashwin Monian Subramonian" userId="de938937f3713492" providerId="Windows Live" clId="Web-{FBC73B01-6927-3F07-3C19-2F4654715308}" dt="2025-05-30T08:18:49.817" v="26" actId="20577"/>
        <pc:sldMkLst>
          <pc:docMk/>
          <pc:sldMk cId="1641876945" sldId="281"/>
        </pc:sldMkLst>
        <pc:spChg chg="mod">
          <ac:chgData name="Ashwin Monian Subramonian" userId="de938937f3713492" providerId="Windows Live" clId="Web-{FBC73B01-6927-3F07-3C19-2F4654715308}" dt="2025-05-30T08:18:00.127" v="9" actId="20577"/>
          <ac:spMkLst>
            <pc:docMk/>
            <pc:sldMk cId="1641876945" sldId="281"/>
            <ac:spMk id="2" creationId="{332F1FFF-0DA1-AD30-07D1-60C8375851B9}"/>
          </ac:spMkLst>
        </pc:spChg>
        <pc:spChg chg="mod">
          <ac:chgData name="Ashwin Monian Subramonian" userId="de938937f3713492" providerId="Windows Live" clId="Web-{FBC73B01-6927-3F07-3C19-2F4654715308}" dt="2025-05-30T08:18:49.817" v="26" actId="20577"/>
          <ac:spMkLst>
            <pc:docMk/>
            <pc:sldMk cId="1641876945" sldId="281"/>
            <ac:spMk id="3" creationId="{789CB7D7-F146-C34B-05F1-C716ED250BAD}"/>
          </ac:spMkLst>
        </pc:spChg>
      </pc:sldChg>
      <pc:sldChg chg="modSp new">
        <pc:chgData name="Ashwin Monian Subramonian" userId="de938937f3713492" providerId="Windows Live" clId="Web-{FBC73B01-6927-3F07-3C19-2F4654715308}" dt="2025-05-30T08:18:36.129" v="20" actId="20577"/>
        <pc:sldMkLst>
          <pc:docMk/>
          <pc:sldMk cId="2905139054" sldId="282"/>
        </pc:sldMkLst>
        <pc:spChg chg="mod">
          <ac:chgData name="Ashwin Monian Subramonian" userId="de938937f3713492" providerId="Windows Live" clId="Web-{FBC73B01-6927-3F07-3C19-2F4654715308}" dt="2025-05-30T08:18:07.471" v="11" actId="20577"/>
          <ac:spMkLst>
            <pc:docMk/>
            <pc:sldMk cId="2905139054" sldId="282"/>
            <ac:spMk id="2" creationId="{7E6333FC-D6D5-EBB2-B22B-6F0556A46A05}"/>
          </ac:spMkLst>
        </pc:spChg>
        <pc:spChg chg="mod">
          <ac:chgData name="Ashwin Monian Subramonian" userId="de938937f3713492" providerId="Windows Live" clId="Web-{FBC73B01-6927-3F07-3C19-2F4654715308}" dt="2025-05-30T08:18:36.129" v="20" actId="20577"/>
          <ac:spMkLst>
            <pc:docMk/>
            <pc:sldMk cId="2905139054" sldId="282"/>
            <ac:spMk id="3" creationId="{1B64C716-F0BA-A7DB-CDC6-5020B21C2CE1}"/>
          </ac:spMkLst>
        </pc:spChg>
      </pc:sldChg>
    </pc:docChg>
  </pc:docChgLst>
  <pc:docChgLst>
    <pc:chgData name="Ashwin Monian Subramonian" userId="de938937f3713492" providerId="Windows Live" clId="Web-{6CE20051-5058-92A6-874D-1685DF8A5966}"/>
    <pc:docChg chg="addSld delSld modSld sldOrd">
      <pc:chgData name="Ashwin Monian Subramonian" userId="de938937f3713492" providerId="Windows Live" clId="Web-{6CE20051-5058-92A6-874D-1685DF8A5966}" dt="2025-05-31T18:56:42.302" v="822" actId="20577"/>
      <pc:docMkLst>
        <pc:docMk/>
      </pc:docMkLst>
      <pc:sldChg chg="modSp del">
        <pc:chgData name="Ashwin Monian Subramonian" userId="de938937f3713492" providerId="Windows Live" clId="Web-{6CE20051-5058-92A6-874D-1685DF8A5966}" dt="2025-05-31T18:31:03.534" v="700"/>
        <pc:sldMkLst>
          <pc:docMk/>
          <pc:sldMk cId="0" sldId="257"/>
        </pc:sldMkLst>
      </pc:sldChg>
      <pc:sldChg chg="del">
        <pc:chgData name="Ashwin Monian Subramonian" userId="de938937f3713492" providerId="Windows Live" clId="Web-{6CE20051-5058-92A6-874D-1685DF8A5966}" dt="2025-05-31T17:54:42.579" v="377"/>
        <pc:sldMkLst>
          <pc:docMk/>
          <pc:sldMk cId="0" sldId="260"/>
        </pc:sldMkLst>
      </pc:sldChg>
      <pc:sldChg chg="del">
        <pc:chgData name="Ashwin Monian Subramonian" userId="de938937f3713492" providerId="Windows Live" clId="Web-{6CE20051-5058-92A6-874D-1685DF8A5966}" dt="2025-05-31T17:54:42.579" v="376"/>
        <pc:sldMkLst>
          <pc:docMk/>
          <pc:sldMk cId="0" sldId="261"/>
        </pc:sldMkLst>
      </pc:sldChg>
      <pc:sldChg chg="del">
        <pc:chgData name="Ashwin Monian Subramonian" userId="de938937f3713492" providerId="Windows Live" clId="Web-{6CE20051-5058-92A6-874D-1685DF8A5966}" dt="2025-05-31T17:54:42.579" v="375"/>
        <pc:sldMkLst>
          <pc:docMk/>
          <pc:sldMk cId="0" sldId="262"/>
        </pc:sldMkLst>
      </pc:sldChg>
      <pc:sldChg chg="del">
        <pc:chgData name="Ashwin Monian Subramonian" userId="de938937f3713492" providerId="Windows Live" clId="Web-{6CE20051-5058-92A6-874D-1685DF8A5966}" dt="2025-05-31T17:54:42.579" v="374"/>
        <pc:sldMkLst>
          <pc:docMk/>
          <pc:sldMk cId="0" sldId="263"/>
        </pc:sldMkLst>
      </pc:sldChg>
      <pc:sldChg chg="del">
        <pc:chgData name="Ashwin Monian Subramonian" userId="de938937f3713492" providerId="Windows Live" clId="Web-{6CE20051-5058-92A6-874D-1685DF8A5966}" dt="2025-05-31T17:54:42.579" v="373"/>
        <pc:sldMkLst>
          <pc:docMk/>
          <pc:sldMk cId="0" sldId="264"/>
        </pc:sldMkLst>
      </pc:sldChg>
      <pc:sldChg chg="del">
        <pc:chgData name="Ashwin Monian Subramonian" userId="de938937f3713492" providerId="Windows Live" clId="Web-{6CE20051-5058-92A6-874D-1685DF8A5966}" dt="2025-05-31T17:54:55.407" v="378"/>
        <pc:sldMkLst>
          <pc:docMk/>
          <pc:sldMk cId="0" sldId="266"/>
        </pc:sldMkLst>
      </pc:sldChg>
      <pc:sldChg chg="del">
        <pc:chgData name="Ashwin Monian Subramonian" userId="de938937f3713492" providerId="Windows Live" clId="Web-{6CE20051-5058-92A6-874D-1685DF8A5966}" dt="2025-05-31T18:34:51.495" v="701"/>
        <pc:sldMkLst>
          <pc:docMk/>
          <pc:sldMk cId="0" sldId="269"/>
        </pc:sldMkLst>
      </pc:sldChg>
      <pc:sldChg chg="del">
        <pc:chgData name="Ashwin Monian Subramonian" userId="de938937f3713492" providerId="Windows Live" clId="Web-{6CE20051-5058-92A6-874D-1685DF8A5966}" dt="2025-05-31T18:43:26.235" v="734"/>
        <pc:sldMkLst>
          <pc:docMk/>
          <pc:sldMk cId="0" sldId="270"/>
        </pc:sldMkLst>
      </pc:sldChg>
      <pc:sldChg chg="del">
        <pc:chgData name="Ashwin Monian Subramonian" userId="de938937f3713492" providerId="Windows Live" clId="Web-{6CE20051-5058-92A6-874D-1685DF8A5966}" dt="2025-05-31T17:54:55.407" v="381"/>
        <pc:sldMkLst>
          <pc:docMk/>
          <pc:sldMk cId="0" sldId="271"/>
        </pc:sldMkLst>
      </pc:sldChg>
      <pc:sldChg chg="del">
        <pc:chgData name="Ashwin Monian Subramonian" userId="de938937f3713492" providerId="Windows Live" clId="Web-{6CE20051-5058-92A6-874D-1685DF8A5966}" dt="2025-05-31T17:54:55.407" v="380"/>
        <pc:sldMkLst>
          <pc:docMk/>
          <pc:sldMk cId="0" sldId="272"/>
        </pc:sldMkLst>
      </pc:sldChg>
      <pc:sldChg chg="del">
        <pc:chgData name="Ashwin Monian Subramonian" userId="de938937f3713492" providerId="Windows Live" clId="Web-{6CE20051-5058-92A6-874D-1685DF8A5966}" dt="2025-05-31T17:54:55.407" v="379"/>
        <pc:sldMkLst>
          <pc:docMk/>
          <pc:sldMk cId="0" sldId="273"/>
        </pc:sldMkLst>
      </pc:sldChg>
      <pc:sldChg chg="del">
        <pc:chgData name="Ashwin Monian Subramonian" userId="de938937f3713492" providerId="Windows Live" clId="Web-{6CE20051-5058-92A6-874D-1685DF8A5966}" dt="2025-05-31T17:55:02.610" v="382"/>
        <pc:sldMkLst>
          <pc:docMk/>
          <pc:sldMk cId="0" sldId="274"/>
        </pc:sldMkLst>
      </pc:sldChg>
      <pc:sldChg chg="ord">
        <pc:chgData name="Ashwin Monian Subramonian" userId="de938937f3713492" providerId="Windows Live" clId="Web-{6CE20051-5058-92A6-874D-1685DF8A5966}" dt="2025-05-31T18:39:57.208" v="708"/>
        <pc:sldMkLst>
          <pc:docMk/>
          <pc:sldMk cId="3283157810" sldId="275"/>
        </pc:sldMkLst>
      </pc:sldChg>
      <pc:sldChg chg="modSp">
        <pc:chgData name="Ashwin Monian Subramonian" userId="de938937f3713492" providerId="Windows Live" clId="Web-{6CE20051-5058-92A6-874D-1685DF8A5966}" dt="2025-05-31T18:22:54.382" v="650" actId="20577"/>
        <pc:sldMkLst>
          <pc:docMk/>
          <pc:sldMk cId="1242063995" sldId="278"/>
        </pc:sldMkLst>
        <pc:spChg chg="mod">
          <ac:chgData name="Ashwin Monian Subramonian" userId="de938937f3713492" providerId="Windows Live" clId="Web-{6CE20051-5058-92A6-874D-1685DF8A5966}" dt="2025-05-31T18:22:54.382" v="650" actId="20577"/>
          <ac:spMkLst>
            <pc:docMk/>
            <pc:sldMk cId="1242063995" sldId="278"/>
            <ac:spMk id="3" creationId="{2C0387C4-0B79-7DE4-F37E-0389DA02D09D}"/>
          </ac:spMkLst>
        </pc:spChg>
      </pc:sldChg>
      <pc:sldChg chg="del">
        <pc:chgData name="Ashwin Monian Subramonian" userId="de938937f3713492" providerId="Windows Live" clId="Web-{6CE20051-5058-92A6-874D-1685DF8A5966}" dt="2025-05-31T18:35:41.668" v="706"/>
        <pc:sldMkLst>
          <pc:docMk/>
          <pc:sldMk cId="359691516" sldId="280"/>
        </pc:sldMkLst>
      </pc:sldChg>
      <pc:sldChg chg="modSp">
        <pc:chgData name="Ashwin Monian Subramonian" userId="de938937f3713492" providerId="Windows Live" clId="Web-{6CE20051-5058-92A6-874D-1685DF8A5966}" dt="2025-05-31T18:55:27.547" v="782" actId="20577"/>
        <pc:sldMkLst>
          <pc:docMk/>
          <pc:sldMk cId="3839687059" sldId="283"/>
        </pc:sldMkLst>
        <pc:spChg chg="mod">
          <ac:chgData name="Ashwin Monian Subramonian" userId="de938937f3713492" providerId="Windows Live" clId="Web-{6CE20051-5058-92A6-874D-1685DF8A5966}" dt="2025-05-31T18:55:27.547" v="782" actId="20577"/>
          <ac:spMkLst>
            <pc:docMk/>
            <pc:sldMk cId="3839687059" sldId="283"/>
            <ac:spMk id="2" creationId="{F5CFB702-C2E6-3EE6-51C8-50FAEF505416}"/>
          </ac:spMkLst>
        </pc:spChg>
      </pc:sldChg>
      <pc:sldChg chg="modSp">
        <pc:chgData name="Ashwin Monian Subramonian" userId="de938937f3713492" providerId="Windows Live" clId="Web-{6CE20051-5058-92A6-874D-1685DF8A5966}" dt="2025-05-31T18:55:37.144" v="786" actId="20577"/>
        <pc:sldMkLst>
          <pc:docMk/>
          <pc:sldMk cId="2271485827" sldId="284"/>
        </pc:sldMkLst>
        <pc:spChg chg="mod">
          <ac:chgData name="Ashwin Monian Subramonian" userId="de938937f3713492" providerId="Windows Live" clId="Web-{6CE20051-5058-92A6-874D-1685DF8A5966}" dt="2025-05-31T18:55:37.144" v="786" actId="20577"/>
          <ac:spMkLst>
            <pc:docMk/>
            <pc:sldMk cId="2271485827" sldId="284"/>
            <ac:spMk id="2" creationId="{621DE714-580E-D4E1-7E0B-14B4AB2EE08B}"/>
          </ac:spMkLst>
        </pc:spChg>
      </pc:sldChg>
      <pc:sldChg chg="modSp">
        <pc:chgData name="Ashwin Monian Subramonian" userId="de938937f3713492" providerId="Windows Live" clId="Web-{6CE20051-5058-92A6-874D-1685DF8A5966}" dt="2025-05-31T18:55:49.957" v="793" actId="20577"/>
        <pc:sldMkLst>
          <pc:docMk/>
          <pc:sldMk cId="2126034088" sldId="285"/>
        </pc:sldMkLst>
        <pc:spChg chg="mod">
          <ac:chgData name="Ashwin Monian Subramonian" userId="de938937f3713492" providerId="Windows Live" clId="Web-{6CE20051-5058-92A6-874D-1685DF8A5966}" dt="2025-05-31T18:55:49.957" v="793" actId="20577"/>
          <ac:spMkLst>
            <pc:docMk/>
            <pc:sldMk cId="2126034088" sldId="285"/>
            <ac:spMk id="2" creationId="{10F6BE95-71B1-3E35-EB7F-5497DBD41522}"/>
          </ac:spMkLst>
        </pc:spChg>
        <pc:spChg chg="mod">
          <ac:chgData name="Ashwin Monian Subramonian" userId="de938937f3713492" providerId="Windows Live" clId="Web-{6CE20051-5058-92A6-874D-1685DF8A5966}" dt="2025-05-31T16:59:15.324" v="1" actId="20577"/>
          <ac:spMkLst>
            <pc:docMk/>
            <pc:sldMk cId="2126034088" sldId="285"/>
            <ac:spMk id="3" creationId="{ED43DD31-4B46-2E64-8192-FF7E706ACD0E}"/>
          </ac:spMkLst>
        </pc:spChg>
      </pc:sldChg>
      <pc:sldChg chg="modSp del">
        <pc:chgData name="Ashwin Monian Subramonian" userId="de938937f3713492" providerId="Windows Live" clId="Web-{6CE20051-5058-92A6-874D-1685DF8A5966}" dt="2025-05-31T18:53:40.413" v="760"/>
        <pc:sldMkLst>
          <pc:docMk/>
          <pc:sldMk cId="4260724086" sldId="286"/>
        </pc:sldMkLst>
      </pc:sldChg>
      <pc:sldChg chg="modSp">
        <pc:chgData name="Ashwin Monian Subramonian" userId="de938937f3713492" providerId="Windows Live" clId="Web-{6CE20051-5058-92A6-874D-1685DF8A5966}" dt="2025-05-31T18:56:13.036" v="808" actId="20577"/>
        <pc:sldMkLst>
          <pc:docMk/>
          <pc:sldMk cId="1405821900" sldId="288"/>
        </pc:sldMkLst>
        <pc:spChg chg="mod">
          <ac:chgData name="Ashwin Monian Subramonian" userId="de938937f3713492" providerId="Windows Live" clId="Web-{6CE20051-5058-92A6-874D-1685DF8A5966}" dt="2025-05-31T18:56:13.036" v="808" actId="20577"/>
          <ac:spMkLst>
            <pc:docMk/>
            <pc:sldMk cId="1405821900" sldId="288"/>
            <ac:spMk id="2" creationId="{F4390E12-E66E-CD37-2F1F-5F81472EA7C4}"/>
          </ac:spMkLst>
        </pc:spChg>
      </pc:sldChg>
      <pc:sldChg chg="modSp">
        <pc:chgData name="Ashwin Monian Subramonian" userId="de938937f3713492" providerId="Windows Live" clId="Web-{6CE20051-5058-92A6-874D-1685DF8A5966}" dt="2025-05-31T18:56:04.957" v="805" actId="20577"/>
        <pc:sldMkLst>
          <pc:docMk/>
          <pc:sldMk cId="1935484415" sldId="289"/>
        </pc:sldMkLst>
        <pc:spChg chg="mod">
          <ac:chgData name="Ashwin Monian Subramonian" userId="de938937f3713492" providerId="Windows Live" clId="Web-{6CE20051-5058-92A6-874D-1685DF8A5966}" dt="2025-05-31T18:56:04.957" v="805" actId="20577"/>
          <ac:spMkLst>
            <pc:docMk/>
            <pc:sldMk cId="1935484415" sldId="289"/>
            <ac:spMk id="2" creationId="{617DBAEC-BEDA-60BB-1221-9720AA7675E9}"/>
          </ac:spMkLst>
        </pc:spChg>
      </pc:sldChg>
      <pc:sldChg chg="modSp new">
        <pc:chgData name="Ashwin Monian Subramonian" userId="de938937f3713492" providerId="Windows Live" clId="Web-{6CE20051-5058-92A6-874D-1685DF8A5966}" dt="2025-05-31T18:54:12.951" v="766" actId="20577"/>
        <pc:sldMkLst>
          <pc:docMk/>
          <pc:sldMk cId="2598777885" sldId="290"/>
        </pc:sldMkLst>
        <pc:spChg chg="mod">
          <ac:chgData name="Ashwin Monian Subramonian" userId="de938937f3713492" providerId="Windows Live" clId="Web-{6CE20051-5058-92A6-874D-1685DF8A5966}" dt="2025-05-31T18:54:12.951" v="766" actId="20577"/>
          <ac:spMkLst>
            <pc:docMk/>
            <pc:sldMk cId="2598777885" sldId="290"/>
            <ac:spMk id="2" creationId="{CE18D71A-6543-FD94-1F3C-988431CB77CE}"/>
          </ac:spMkLst>
        </pc:spChg>
        <pc:spChg chg="mod">
          <ac:chgData name="Ashwin Monian Subramonian" userId="de938937f3713492" providerId="Windows Live" clId="Web-{6CE20051-5058-92A6-874D-1685DF8A5966}" dt="2025-05-31T17:07:19.479" v="51" actId="20577"/>
          <ac:spMkLst>
            <pc:docMk/>
            <pc:sldMk cId="2598777885" sldId="290"/>
            <ac:spMk id="3" creationId="{9928D177-28AA-B4A2-B21D-2037B37CAD7E}"/>
          </ac:spMkLst>
        </pc:spChg>
      </pc:sldChg>
      <pc:sldChg chg="addSp delSp modSp new del">
        <pc:chgData name="Ashwin Monian Subramonian" userId="de938937f3713492" providerId="Windows Live" clId="Web-{6CE20051-5058-92A6-874D-1685DF8A5966}" dt="2025-05-31T17:09:37.859" v="96"/>
        <pc:sldMkLst>
          <pc:docMk/>
          <pc:sldMk cId="525448563" sldId="291"/>
        </pc:sldMkLst>
      </pc:sldChg>
      <pc:sldChg chg="addSp delSp modSp new del">
        <pc:chgData name="Ashwin Monian Subramonian" userId="de938937f3713492" providerId="Windows Live" clId="Web-{6CE20051-5058-92A6-874D-1685DF8A5966}" dt="2025-05-31T17:09:52.516" v="104"/>
        <pc:sldMkLst>
          <pc:docMk/>
          <pc:sldMk cId="829918051" sldId="291"/>
        </pc:sldMkLst>
      </pc:sldChg>
      <pc:sldChg chg="addSp delSp modSp new">
        <pc:chgData name="Ashwin Monian Subramonian" userId="de938937f3713492" providerId="Windows Live" clId="Web-{6CE20051-5058-92A6-874D-1685DF8A5966}" dt="2025-05-31T18:54:16.748" v="768" actId="20577"/>
        <pc:sldMkLst>
          <pc:docMk/>
          <pc:sldMk cId="4243792665" sldId="291"/>
        </pc:sldMkLst>
        <pc:spChg chg="mod">
          <ac:chgData name="Ashwin Monian Subramonian" userId="de938937f3713492" providerId="Windows Live" clId="Web-{6CE20051-5058-92A6-874D-1685DF8A5966}" dt="2025-05-31T18:54:16.748" v="768" actId="20577"/>
          <ac:spMkLst>
            <pc:docMk/>
            <pc:sldMk cId="4243792665" sldId="291"/>
            <ac:spMk id="2" creationId="{CFFB71DC-490E-A114-43FC-D42758397FD8}"/>
          </ac:spMkLst>
        </pc:spChg>
        <pc:spChg chg="add mod">
          <ac:chgData name="Ashwin Monian Subramonian" userId="de938937f3713492" providerId="Windows Live" clId="Web-{6CE20051-5058-92A6-874D-1685DF8A5966}" dt="2025-05-31T17:11:11.940" v="129" actId="1076"/>
          <ac:spMkLst>
            <pc:docMk/>
            <pc:sldMk cId="4243792665" sldId="291"/>
            <ac:spMk id="6" creationId="{DC1E2E66-D23B-C39F-20E4-DE51EF7481A4}"/>
          </ac:spMkLst>
        </pc:spChg>
        <pc:graphicFrameChg chg="add mod ord modGraphic">
          <ac:chgData name="Ashwin Monian Subramonian" userId="de938937f3713492" providerId="Windows Live" clId="Web-{6CE20051-5058-92A6-874D-1685DF8A5966}" dt="2025-05-31T17:10:04.063" v="106"/>
          <ac:graphicFrameMkLst>
            <pc:docMk/>
            <pc:sldMk cId="4243792665" sldId="291"/>
            <ac:graphicFrameMk id="5" creationId="{FD4F4570-879F-BE3B-CC6E-D17E87A78B22}"/>
          </ac:graphicFrameMkLst>
        </pc:graphicFrameChg>
      </pc:sldChg>
      <pc:sldChg chg="modSp new">
        <pc:chgData name="Ashwin Monian Subramonian" userId="de938937f3713492" providerId="Windows Live" clId="Web-{6CE20051-5058-92A6-874D-1685DF8A5966}" dt="2025-05-31T18:54:21.217" v="770" actId="20577"/>
        <pc:sldMkLst>
          <pc:docMk/>
          <pc:sldMk cId="196916062" sldId="292"/>
        </pc:sldMkLst>
        <pc:spChg chg="mod">
          <ac:chgData name="Ashwin Monian Subramonian" userId="de938937f3713492" providerId="Windows Live" clId="Web-{6CE20051-5058-92A6-874D-1685DF8A5966}" dt="2025-05-31T18:54:21.217" v="770" actId="20577"/>
          <ac:spMkLst>
            <pc:docMk/>
            <pc:sldMk cId="196916062" sldId="292"/>
            <ac:spMk id="2" creationId="{055C636D-B481-A0CD-9C0F-E7D0B4F52EB0}"/>
          </ac:spMkLst>
        </pc:spChg>
        <pc:spChg chg="mod">
          <ac:chgData name="Ashwin Monian Subramonian" userId="de938937f3713492" providerId="Windows Live" clId="Web-{6CE20051-5058-92A6-874D-1685DF8A5966}" dt="2025-05-31T17:10:36.486" v="124" actId="20577"/>
          <ac:spMkLst>
            <pc:docMk/>
            <pc:sldMk cId="196916062" sldId="292"/>
            <ac:spMk id="3" creationId="{DCE5845C-BB14-10B9-5835-99D2CCCC4C6A}"/>
          </ac:spMkLst>
        </pc:spChg>
      </pc:sldChg>
      <pc:sldChg chg="modSp new">
        <pc:chgData name="Ashwin Monian Subramonian" userId="de938937f3713492" providerId="Windows Live" clId="Web-{6CE20051-5058-92A6-874D-1685DF8A5966}" dt="2025-05-31T18:54:24.639" v="771" actId="20577"/>
        <pc:sldMkLst>
          <pc:docMk/>
          <pc:sldMk cId="3791375655" sldId="293"/>
        </pc:sldMkLst>
        <pc:spChg chg="mod">
          <ac:chgData name="Ashwin Monian Subramonian" userId="de938937f3713492" providerId="Windows Live" clId="Web-{6CE20051-5058-92A6-874D-1685DF8A5966}" dt="2025-05-31T18:54:24.639" v="771" actId="20577"/>
          <ac:spMkLst>
            <pc:docMk/>
            <pc:sldMk cId="3791375655" sldId="293"/>
            <ac:spMk id="2" creationId="{4AFEDDA8-D9D7-4210-4216-6CE5AAB0D56A}"/>
          </ac:spMkLst>
        </pc:spChg>
        <pc:spChg chg="mod">
          <ac:chgData name="Ashwin Monian Subramonian" userId="de938937f3713492" providerId="Windows Live" clId="Web-{6CE20051-5058-92A6-874D-1685DF8A5966}" dt="2025-05-31T17:13:11.651" v="139" actId="20577"/>
          <ac:spMkLst>
            <pc:docMk/>
            <pc:sldMk cId="3791375655" sldId="293"/>
            <ac:spMk id="3" creationId="{324C59D3-AC2C-5D86-95E5-A367E12AB78F}"/>
          </ac:spMkLst>
        </pc:spChg>
      </pc:sldChg>
      <pc:sldChg chg="modSp new del">
        <pc:chgData name="Ashwin Monian Subramonian" userId="de938937f3713492" providerId="Windows Live" clId="Web-{6CE20051-5058-92A6-874D-1685DF8A5966}" dt="2025-05-31T17:15:21.281" v="180"/>
        <pc:sldMkLst>
          <pc:docMk/>
          <pc:sldMk cId="130504674" sldId="294"/>
        </pc:sldMkLst>
      </pc:sldChg>
      <pc:sldChg chg="addSp delSp modSp new del">
        <pc:chgData name="Ashwin Monian Subramonian" userId="de938937f3713492" providerId="Windows Live" clId="Web-{6CE20051-5058-92A6-874D-1685DF8A5966}" dt="2025-05-31T17:13:33.559" v="150"/>
        <pc:sldMkLst>
          <pc:docMk/>
          <pc:sldMk cId="4217017526" sldId="294"/>
        </pc:sldMkLst>
      </pc:sldChg>
      <pc:sldChg chg="addSp delSp modSp new">
        <pc:chgData name="Ashwin Monian Subramonian" userId="de938937f3713492" providerId="Windows Live" clId="Web-{6CE20051-5058-92A6-874D-1685DF8A5966}" dt="2025-05-31T18:54:27.639" v="772" actId="20577"/>
        <pc:sldMkLst>
          <pc:docMk/>
          <pc:sldMk cId="838985178" sldId="295"/>
        </pc:sldMkLst>
        <pc:spChg chg="mod">
          <ac:chgData name="Ashwin Monian Subramonian" userId="de938937f3713492" providerId="Windows Live" clId="Web-{6CE20051-5058-92A6-874D-1685DF8A5966}" dt="2025-05-31T18:54:27.639" v="772" actId="20577"/>
          <ac:spMkLst>
            <pc:docMk/>
            <pc:sldMk cId="838985178" sldId="295"/>
            <ac:spMk id="2" creationId="{A6BEC48E-123F-8C1F-669D-526F31995348}"/>
          </ac:spMkLst>
        </pc:spChg>
        <pc:spChg chg="add mod">
          <ac:chgData name="Ashwin Monian Subramonian" userId="de938937f3713492" providerId="Windows Live" clId="Web-{6CE20051-5058-92A6-874D-1685DF8A5966}" dt="2025-05-31T17:22:25.232" v="237" actId="20577"/>
          <ac:spMkLst>
            <pc:docMk/>
            <pc:sldMk cId="838985178" sldId="295"/>
            <ac:spMk id="6" creationId="{C89AB586-D549-6F3D-1164-58E0FBA2E43C}"/>
          </ac:spMkLst>
        </pc:spChg>
        <pc:graphicFrameChg chg="add mod ord modGraphic">
          <ac:chgData name="Ashwin Monian Subramonian" userId="de938937f3713492" providerId="Windows Live" clId="Web-{6CE20051-5058-92A6-874D-1685DF8A5966}" dt="2025-05-31T17:22:42.858" v="241"/>
          <ac:graphicFrameMkLst>
            <pc:docMk/>
            <pc:sldMk cId="838985178" sldId="295"/>
            <ac:graphicFrameMk id="5" creationId="{5C00E2DF-C315-A88B-CDB3-EF0313A30024}"/>
          </ac:graphicFrameMkLst>
        </pc:graphicFrameChg>
      </pc:sldChg>
      <pc:sldChg chg="addSp delSp modSp new">
        <pc:chgData name="Ashwin Monian Subramonian" userId="de938937f3713492" providerId="Windows Live" clId="Web-{6CE20051-5058-92A6-874D-1685DF8A5966}" dt="2025-05-31T18:54:31.139" v="773" actId="20577"/>
        <pc:sldMkLst>
          <pc:docMk/>
          <pc:sldMk cId="2135581276" sldId="296"/>
        </pc:sldMkLst>
        <pc:spChg chg="mod">
          <ac:chgData name="Ashwin Monian Subramonian" userId="de938937f3713492" providerId="Windows Live" clId="Web-{6CE20051-5058-92A6-874D-1685DF8A5966}" dt="2025-05-31T18:54:31.139" v="773" actId="20577"/>
          <ac:spMkLst>
            <pc:docMk/>
            <pc:sldMk cId="2135581276" sldId="296"/>
            <ac:spMk id="2" creationId="{3AFAF734-40EC-DBE0-C707-F7FD6F123902}"/>
          </ac:spMkLst>
        </pc:spChg>
        <pc:spChg chg="add mod">
          <ac:chgData name="Ashwin Monian Subramonian" userId="de938937f3713492" providerId="Windows Live" clId="Web-{6CE20051-5058-92A6-874D-1685DF8A5966}" dt="2025-05-31T17:20:14.119" v="204" actId="20577"/>
          <ac:spMkLst>
            <pc:docMk/>
            <pc:sldMk cId="2135581276" sldId="296"/>
            <ac:spMk id="6" creationId="{4B2ECD87-A93B-B650-5F03-8701457CB639}"/>
          </ac:spMkLst>
        </pc:spChg>
        <pc:graphicFrameChg chg="add mod ord modGraphic">
          <ac:chgData name="Ashwin Monian Subramonian" userId="de938937f3713492" providerId="Windows Live" clId="Web-{6CE20051-5058-92A6-874D-1685DF8A5966}" dt="2025-05-31T17:19:05.210" v="184" actId="1076"/>
          <ac:graphicFrameMkLst>
            <pc:docMk/>
            <pc:sldMk cId="2135581276" sldId="296"/>
            <ac:graphicFrameMk id="5" creationId="{7B4D3525-43D8-5D96-DDF3-BDA780BA4012}"/>
          </ac:graphicFrameMkLst>
        </pc:graphicFrameChg>
      </pc:sldChg>
      <pc:sldChg chg="addSp delSp modSp new">
        <pc:chgData name="Ashwin Monian Subramonian" userId="de938937f3713492" providerId="Windows Live" clId="Web-{6CE20051-5058-92A6-874D-1685DF8A5966}" dt="2025-05-31T18:54:35.264" v="774" actId="20577"/>
        <pc:sldMkLst>
          <pc:docMk/>
          <pc:sldMk cId="3170910645" sldId="297"/>
        </pc:sldMkLst>
        <pc:spChg chg="mod">
          <ac:chgData name="Ashwin Monian Subramonian" userId="de938937f3713492" providerId="Windows Live" clId="Web-{6CE20051-5058-92A6-874D-1685DF8A5966}" dt="2025-05-31T18:54:35.264" v="774" actId="20577"/>
          <ac:spMkLst>
            <pc:docMk/>
            <pc:sldMk cId="3170910645" sldId="297"/>
            <ac:spMk id="2" creationId="{EC5DE270-82A9-303B-32CC-7BB0735D0D32}"/>
          </ac:spMkLst>
        </pc:spChg>
        <pc:spChg chg="add mod">
          <ac:chgData name="Ashwin Monian Subramonian" userId="de938937f3713492" providerId="Windows Live" clId="Web-{6CE20051-5058-92A6-874D-1685DF8A5966}" dt="2025-05-31T17:20:20.728" v="206" actId="20577"/>
          <ac:spMkLst>
            <pc:docMk/>
            <pc:sldMk cId="3170910645" sldId="297"/>
            <ac:spMk id="6" creationId="{7CE28347-0D2A-5310-4AA0-45392D4A1838}"/>
          </ac:spMkLst>
        </pc:spChg>
        <pc:spChg chg="add mod">
          <ac:chgData name="Ashwin Monian Subramonian" userId="de938937f3713492" providerId="Windows Live" clId="Web-{6CE20051-5058-92A6-874D-1685DF8A5966}" dt="2025-05-31T17:21:29.199" v="210" actId="14100"/>
          <ac:spMkLst>
            <pc:docMk/>
            <pc:sldMk cId="3170910645" sldId="297"/>
            <ac:spMk id="7" creationId="{96D6DBDA-8775-8736-F1AD-7211837CAA8F}"/>
          </ac:spMkLst>
        </pc:spChg>
        <pc:graphicFrameChg chg="add mod ord modGraphic">
          <ac:chgData name="Ashwin Monian Subramonian" userId="de938937f3713492" providerId="Windows Live" clId="Web-{6CE20051-5058-92A6-874D-1685DF8A5966}" dt="2025-05-31T17:20:02.493" v="200" actId="1076"/>
          <ac:graphicFrameMkLst>
            <pc:docMk/>
            <pc:sldMk cId="3170910645" sldId="297"/>
            <ac:graphicFrameMk id="5" creationId="{1FF81A21-DDC1-FD61-AA7F-B540ECD5BE4D}"/>
          </ac:graphicFrameMkLst>
        </pc:graphicFrameChg>
      </pc:sldChg>
      <pc:sldChg chg="modSp new">
        <pc:chgData name="Ashwin Monian Subramonian" userId="de938937f3713492" providerId="Windows Live" clId="Web-{6CE20051-5058-92A6-874D-1685DF8A5966}" dt="2025-05-31T18:54:41.577" v="776" actId="20577"/>
        <pc:sldMkLst>
          <pc:docMk/>
          <pc:sldMk cId="2194889069" sldId="298"/>
        </pc:sldMkLst>
        <pc:spChg chg="mod">
          <ac:chgData name="Ashwin Monian Subramonian" userId="de938937f3713492" providerId="Windows Live" clId="Web-{6CE20051-5058-92A6-874D-1685DF8A5966}" dt="2025-05-31T17:25:19.175" v="245" actId="20577"/>
          <ac:spMkLst>
            <pc:docMk/>
            <pc:sldMk cId="2194889069" sldId="298"/>
            <ac:spMk id="2" creationId="{087AB7A6-E597-0448-BB9F-FDDC7054D19D}"/>
          </ac:spMkLst>
        </pc:spChg>
        <pc:spChg chg="mod">
          <ac:chgData name="Ashwin Monian Subramonian" userId="de938937f3713492" providerId="Windows Live" clId="Web-{6CE20051-5058-92A6-874D-1685DF8A5966}" dt="2025-05-31T18:54:41.577" v="776" actId="20577"/>
          <ac:spMkLst>
            <pc:docMk/>
            <pc:sldMk cId="2194889069" sldId="298"/>
            <ac:spMk id="3" creationId="{0EA9B730-80E6-C461-C059-D755652F5E00}"/>
          </ac:spMkLst>
        </pc:spChg>
      </pc:sldChg>
      <pc:sldChg chg="modSp new">
        <pc:chgData name="Ashwin Monian Subramonian" userId="de938937f3713492" providerId="Windows Live" clId="Web-{6CE20051-5058-92A6-874D-1685DF8A5966}" dt="2025-05-31T17:26:36.131" v="278" actId="20577"/>
        <pc:sldMkLst>
          <pc:docMk/>
          <pc:sldMk cId="1378631784" sldId="299"/>
        </pc:sldMkLst>
        <pc:spChg chg="mod">
          <ac:chgData name="Ashwin Monian Subramonian" userId="de938937f3713492" providerId="Windows Live" clId="Web-{6CE20051-5058-92A6-874D-1685DF8A5966}" dt="2025-05-31T17:26:36.131" v="278" actId="20577"/>
          <ac:spMkLst>
            <pc:docMk/>
            <pc:sldMk cId="1378631784" sldId="299"/>
            <ac:spMk id="2" creationId="{2167A8AF-6C9A-326A-4687-7D022EB5D51B}"/>
          </ac:spMkLst>
        </pc:spChg>
        <pc:spChg chg="mod">
          <ac:chgData name="Ashwin Monian Subramonian" userId="de938937f3713492" providerId="Windows Live" clId="Web-{6CE20051-5058-92A6-874D-1685DF8A5966}" dt="2025-05-31T17:26:26.599" v="274" actId="20577"/>
          <ac:spMkLst>
            <pc:docMk/>
            <pc:sldMk cId="1378631784" sldId="299"/>
            <ac:spMk id="3" creationId="{EBB9F0D6-730D-F064-D457-3B95CEE99425}"/>
          </ac:spMkLst>
        </pc:spChg>
      </pc:sldChg>
      <pc:sldChg chg="modSp new del">
        <pc:chgData name="Ashwin Monian Subramonian" userId="de938937f3713492" providerId="Windows Live" clId="Web-{6CE20051-5058-92A6-874D-1685DF8A5966}" dt="2025-05-31T17:26:09.224" v="261"/>
        <pc:sldMkLst>
          <pc:docMk/>
          <pc:sldMk cId="3210064300" sldId="299"/>
        </pc:sldMkLst>
      </pc:sldChg>
      <pc:sldChg chg="modSp new">
        <pc:chgData name="Ashwin Monian Subramonian" userId="de938937f3713492" providerId="Windows Live" clId="Web-{6CE20051-5058-92A6-874D-1685DF8A5966}" dt="2025-05-31T18:56:28.989" v="811" actId="20577"/>
        <pc:sldMkLst>
          <pc:docMk/>
          <pc:sldMk cId="535014889" sldId="300"/>
        </pc:sldMkLst>
        <pc:spChg chg="mod">
          <ac:chgData name="Ashwin Monian Subramonian" userId="de938937f3713492" providerId="Windows Live" clId="Web-{6CE20051-5058-92A6-874D-1685DF8A5966}" dt="2025-05-31T18:56:28.989" v="811" actId="20577"/>
          <ac:spMkLst>
            <pc:docMk/>
            <pc:sldMk cId="535014889" sldId="300"/>
            <ac:spMk id="2" creationId="{92438258-6173-3E91-CEC9-CFE0AF4D4468}"/>
          </ac:spMkLst>
        </pc:spChg>
        <pc:spChg chg="mod">
          <ac:chgData name="Ashwin Monian Subramonian" userId="de938937f3713492" providerId="Windows Live" clId="Web-{6CE20051-5058-92A6-874D-1685DF8A5966}" dt="2025-05-31T17:29:54.200" v="303" actId="20577"/>
          <ac:spMkLst>
            <pc:docMk/>
            <pc:sldMk cId="535014889" sldId="300"/>
            <ac:spMk id="3" creationId="{FDEBA566-8CED-798D-E564-D7B95793A958}"/>
          </ac:spMkLst>
        </pc:spChg>
      </pc:sldChg>
      <pc:sldChg chg="modSp new del">
        <pc:chgData name="Ashwin Monian Subramonian" userId="de938937f3713492" providerId="Windows Live" clId="Web-{6CE20051-5058-92A6-874D-1685DF8A5966}" dt="2025-05-31T17:26:06.786" v="260"/>
        <pc:sldMkLst>
          <pc:docMk/>
          <pc:sldMk cId="1685424318" sldId="300"/>
        </pc:sldMkLst>
      </pc:sldChg>
      <pc:sldChg chg="modSp new">
        <pc:chgData name="Ashwin Monian Subramonian" userId="de938937f3713492" providerId="Windows Live" clId="Web-{6CE20051-5058-92A6-874D-1685DF8A5966}" dt="2025-05-31T18:56:36.318" v="821" actId="20577"/>
        <pc:sldMkLst>
          <pc:docMk/>
          <pc:sldMk cId="742321595" sldId="301"/>
        </pc:sldMkLst>
        <pc:spChg chg="mod">
          <ac:chgData name="Ashwin Monian Subramonian" userId="de938937f3713492" providerId="Windows Live" clId="Web-{6CE20051-5058-92A6-874D-1685DF8A5966}" dt="2025-05-31T18:56:36.318" v="821" actId="20577"/>
          <ac:spMkLst>
            <pc:docMk/>
            <pc:sldMk cId="742321595" sldId="301"/>
            <ac:spMk id="2" creationId="{92F607E2-B7BD-9C8D-7732-AF1C40DC69B4}"/>
          </ac:spMkLst>
        </pc:spChg>
        <pc:spChg chg="mod">
          <ac:chgData name="Ashwin Monian Subramonian" userId="de938937f3713492" providerId="Windows Live" clId="Web-{6CE20051-5058-92A6-874D-1685DF8A5966}" dt="2025-05-31T17:30:14.075" v="322" actId="20577"/>
          <ac:spMkLst>
            <pc:docMk/>
            <pc:sldMk cId="742321595" sldId="301"/>
            <ac:spMk id="3" creationId="{53CE4B5C-0AAA-B80A-56A5-82AF30735A8D}"/>
          </ac:spMkLst>
        </pc:spChg>
      </pc:sldChg>
      <pc:sldChg chg="modSp new del">
        <pc:chgData name="Ashwin Monian Subramonian" userId="de938937f3713492" providerId="Windows Live" clId="Web-{6CE20051-5058-92A6-874D-1685DF8A5966}" dt="2025-05-31T17:40:40.896" v="372"/>
        <pc:sldMkLst>
          <pc:docMk/>
          <pc:sldMk cId="1742220270" sldId="302"/>
        </pc:sldMkLst>
      </pc:sldChg>
      <pc:sldChg chg="modSp new">
        <pc:chgData name="Ashwin Monian Subramonian" userId="de938937f3713492" providerId="Windows Live" clId="Web-{6CE20051-5058-92A6-874D-1685DF8A5966}" dt="2025-05-31T18:56:42.302" v="822" actId="20577"/>
        <pc:sldMkLst>
          <pc:docMk/>
          <pc:sldMk cId="1322933494" sldId="303"/>
        </pc:sldMkLst>
        <pc:spChg chg="mod">
          <ac:chgData name="Ashwin Monian Subramonian" userId="de938937f3713492" providerId="Windows Live" clId="Web-{6CE20051-5058-92A6-874D-1685DF8A5966}" dt="2025-05-31T18:56:42.302" v="822" actId="20577"/>
          <ac:spMkLst>
            <pc:docMk/>
            <pc:sldMk cId="1322933494" sldId="303"/>
            <ac:spMk id="2" creationId="{8ACE2C75-6AD2-0557-C434-AEF2974BC84B}"/>
          </ac:spMkLst>
        </pc:spChg>
        <pc:spChg chg="mod">
          <ac:chgData name="Ashwin Monian Subramonian" userId="de938937f3713492" providerId="Windows Live" clId="Web-{6CE20051-5058-92A6-874D-1685DF8A5966}" dt="2025-05-31T17:40:35.755" v="371" actId="20577"/>
          <ac:spMkLst>
            <pc:docMk/>
            <pc:sldMk cId="1322933494" sldId="303"/>
            <ac:spMk id="3" creationId="{15F72725-6A65-02F8-4BDD-6AA2D03FF1C6}"/>
          </ac:spMkLst>
        </pc:spChg>
      </pc:sldChg>
      <pc:sldChg chg="modSp new del">
        <pc:chgData name="Ashwin Monian Subramonian" userId="de938937f3713492" providerId="Windows Live" clId="Web-{6CE20051-5058-92A6-874D-1685DF8A5966}" dt="2025-05-31T17:40:00.816" v="351"/>
        <pc:sldMkLst>
          <pc:docMk/>
          <pc:sldMk cId="2125439983" sldId="303"/>
        </pc:sldMkLst>
      </pc:sldChg>
      <pc:sldChg chg="modSp new del">
        <pc:chgData name="Ashwin Monian Subramonian" userId="de938937f3713492" providerId="Windows Live" clId="Web-{6CE20051-5058-92A6-874D-1685DF8A5966}" dt="2025-05-31T17:55:34.830" v="394"/>
        <pc:sldMkLst>
          <pc:docMk/>
          <pc:sldMk cId="2572155790" sldId="304"/>
        </pc:sldMkLst>
      </pc:sldChg>
      <pc:sldChg chg="new del">
        <pc:chgData name="Ashwin Monian Subramonian" userId="de938937f3713492" providerId="Windows Live" clId="Web-{6CE20051-5058-92A6-874D-1685DF8A5966}" dt="2025-05-31T17:55:14.392" v="386"/>
        <pc:sldMkLst>
          <pc:docMk/>
          <pc:sldMk cId="3957955998" sldId="304"/>
        </pc:sldMkLst>
      </pc:sldChg>
      <pc:sldChg chg="new del">
        <pc:chgData name="Ashwin Monian Subramonian" userId="de938937f3713492" providerId="Windows Live" clId="Web-{6CE20051-5058-92A6-874D-1685DF8A5966}" dt="2025-05-31T17:55:12.767" v="385"/>
        <pc:sldMkLst>
          <pc:docMk/>
          <pc:sldMk cId="1867239992" sldId="305"/>
        </pc:sldMkLst>
      </pc:sldChg>
      <pc:sldChg chg="modSp new del">
        <pc:chgData name="Ashwin Monian Subramonian" userId="de938937f3713492" providerId="Windows Live" clId="Web-{6CE20051-5058-92A6-874D-1685DF8A5966}" dt="2025-05-31T17:57:11.802" v="417"/>
        <pc:sldMkLst>
          <pc:docMk/>
          <pc:sldMk cId="2356576313" sldId="305"/>
        </pc:sldMkLst>
      </pc:sldChg>
      <pc:sldChg chg="modSp new">
        <pc:chgData name="Ashwin Monian Subramonian" userId="de938937f3713492" providerId="Windows Live" clId="Web-{6CE20051-5058-92A6-874D-1685DF8A5966}" dt="2025-05-31T17:56:35.473" v="406" actId="20577"/>
        <pc:sldMkLst>
          <pc:docMk/>
          <pc:sldMk cId="712438747" sldId="306"/>
        </pc:sldMkLst>
        <pc:spChg chg="mod">
          <ac:chgData name="Ashwin Monian Subramonian" userId="de938937f3713492" providerId="Windows Live" clId="Web-{6CE20051-5058-92A6-874D-1685DF8A5966}" dt="2025-05-31T17:56:13.456" v="400" actId="20577"/>
          <ac:spMkLst>
            <pc:docMk/>
            <pc:sldMk cId="712438747" sldId="306"/>
            <ac:spMk id="2" creationId="{0189786D-6809-2A94-4F12-CB00E07462F7}"/>
          </ac:spMkLst>
        </pc:spChg>
        <pc:spChg chg="mod">
          <ac:chgData name="Ashwin Monian Subramonian" userId="de938937f3713492" providerId="Windows Live" clId="Web-{6CE20051-5058-92A6-874D-1685DF8A5966}" dt="2025-05-31T17:56:35.473" v="406" actId="20577"/>
          <ac:spMkLst>
            <pc:docMk/>
            <pc:sldMk cId="712438747" sldId="306"/>
            <ac:spMk id="3" creationId="{BCAA4DFE-49F0-4444-B094-F019B5DF1644}"/>
          </ac:spMkLst>
        </pc:spChg>
      </pc:sldChg>
      <pc:sldChg chg="new del">
        <pc:chgData name="Ashwin Monian Subramonian" userId="de938937f3713492" providerId="Windows Live" clId="Web-{6CE20051-5058-92A6-874D-1685DF8A5966}" dt="2025-05-31T17:55:39.502" v="396"/>
        <pc:sldMkLst>
          <pc:docMk/>
          <pc:sldMk cId="3309133181" sldId="306"/>
        </pc:sldMkLst>
      </pc:sldChg>
      <pc:sldChg chg="modSp new">
        <pc:chgData name="Ashwin Monian Subramonian" userId="de938937f3713492" providerId="Windows Live" clId="Web-{6CE20051-5058-92A6-874D-1685DF8A5966}" dt="2025-05-31T17:57:08.239" v="416" actId="20577"/>
        <pc:sldMkLst>
          <pc:docMk/>
          <pc:sldMk cId="3472984968" sldId="307"/>
        </pc:sldMkLst>
        <pc:spChg chg="mod">
          <ac:chgData name="Ashwin Monian Subramonian" userId="de938937f3713492" providerId="Windows Live" clId="Web-{6CE20051-5058-92A6-874D-1685DF8A5966}" dt="2025-05-31T17:56:58.380" v="411" actId="20577"/>
          <ac:spMkLst>
            <pc:docMk/>
            <pc:sldMk cId="3472984968" sldId="307"/>
            <ac:spMk id="2" creationId="{096CF915-2E28-ECE8-35C2-990ED6F3D36E}"/>
          </ac:spMkLst>
        </pc:spChg>
        <pc:spChg chg="mod">
          <ac:chgData name="Ashwin Monian Subramonian" userId="de938937f3713492" providerId="Windows Live" clId="Web-{6CE20051-5058-92A6-874D-1685DF8A5966}" dt="2025-05-31T17:57:08.239" v="416" actId="20577"/>
          <ac:spMkLst>
            <pc:docMk/>
            <pc:sldMk cId="3472984968" sldId="307"/>
            <ac:spMk id="3" creationId="{D219A533-6FA9-68D7-98B8-9CB5C35C2E7A}"/>
          </ac:spMkLst>
        </pc:spChg>
      </pc:sldChg>
      <pc:sldChg chg="modSp new del">
        <pc:chgData name="Ashwin Monian Subramonian" userId="de938937f3713492" providerId="Windows Live" clId="Web-{6CE20051-5058-92A6-874D-1685DF8A5966}" dt="2025-05-31T17:58:08.663" v="422"/>
        <pc:sldMkLst>
          <pc:docMk/>
          <pc:sldMk cId="1671005623" sldId="308"/>
        </pc:sldMkLst>
      </pc:sldChg>
      <pc:sldChg chg="modSp new">
        <pc:chgData name="Ashwin Monian Subramonian" userId="de938937f3713492" providerId="Windows Live" clId="Web-{6CE20051-5058-92A6-874D-1685DF8A5966}" dt="2025-05-31T18:37:34.407" v="707" actId="20577"/>
        <pc:sldMkLst>
          <pc:docMk/>
          <pc:sldMk cId="1718270531" sldId="308"/>
        </pc:sldMkLst>
        <pc:spChg chg="mod">
          <ac:chgData name="Ashwin Monian Subramonian" userId="de938937f3713492" providerId="Windows Live" clId="Web-{6CE20051-5058-92A6-874D-1685DF8A5966}" dt="2025-05-31T17:58:31.226" v="432" actId="20577"/>
          <ac:spMkLst>
            <pc:docMk/>
            <pc:sldMk cId="1718270531" sldId="308"/>
            <ac:spMk id="2" creationId="{74542EC4-8F3D-09EF-0F28-6F6CDDA96D23}"/>
          </ac:spMkLst>
        </pc:spChg>
        <pc:spChg chg="mod">
          <ac:chgData name="Ashwin Monian Subramonian" userId="de938937f3713492" providerId="Windows Live" clId="Web-{6CE20051-5058-92A6-874D-1685DF8A5966}" dt="2025-05-31T18:37:34.407" v="707" actId="20577"/>
          <ac:spMkLst>
            <pc:docMk/>
            <pc:sldMk cId="1718270531" sldId="308"/>
            <ac:spMk id="3" creationId="{5742D8C1-D3E5-FF9D-3D5C-A0B85E520250}"/>
          </ac:spMkLst>
        </pc:spChg>
      </pc:sldChg>
      <pc:sldChg chg="modSp new">
        <pc:chgData name="Ashwin Monian Subramonian" userId="de938937f3713492" providerId="Windows Live" clId="Web-{6CE20051-5058-92A6-874D-1685DF8A5966}" dt="2025-05-31T18:00:30.121" v="454" actId="20577"/>
        <pc:sldMkLst>
          <pc:docMk/>
          <pc:sldMk cId="849754158" sldId="309"/>
        </pc:sldMkLst>
        <pc:spChg chg="mod">
          <ac:chgData name="Ashwin Monian Subramonian" userId="de938937f3713492" providerId="Windows Live" clId="Web-{6CE20051-5058-92A6-874D-1685DF8A5966}" dt="2025-05-31T18:00:05.151" v="447" actId="20577"/>
          <ac:spMkLst>
            <pc:docMk/>
            <pc:sldMk cId="849754158" sldId="309"/>
            <ac:spMk id="2" creationId="{E0D21228-E034-217E-856D-B89A9AC71D02}"/>
          </ac:spMkLst>
        </pc:spChg>
        <pc:spChg chg="mod">
          <ac:chgData name="Ashwin Monian Subramonian" userId="de938937f3713492" providerId="Windows Live" clId="Web-{6CE20051-5058-92A6-874D-1685DF8A5966}" dt="2025-05-31T18:00:30.121" v="454" actId="20577"/>
          <ac:spMkLst>
            <pc:docMk/>
            <pc:sldMk cId="849754158" sldId="309"/>
            <ac:spMk id="3" creationId="{E3286A3B-C728-E698-95DA-00AA5D5B8173}"/>
          </ac:spMkLst>
        </pc:spChg>
      </pc:sldChg>
      <pc:sldChg chg="modSp new del">
        <pc:chgData name="Ashwin Monian Subramonian" userId="de938937f3713492" providerId="Windows Live" clId="Web-{6CE20051-5058-92A6-874D-1685DF8A5966}" dt="2025-05-31T18:07:16.571" v="579"/>
        <pc:sldMkLst>
          <pc:docMk/>
          <pc:sldMk cId="2031684699" sldId="310"/>
        </pc:sldMkLst>
      </pc:sldChg>
      <pc:sldChg chg="modSp new">
        <pc:chgData name="Ashwin Monian Subramonian" userId="de938937f3713492" providerId="Windows Live" clId="Web-{6CE20051-5058-92A6-874D-1685DF8A5966}" dt="2025-05-31T18:07:07.508" v="577" actId="20577"/>
        <pc:sldMkLst>
          <pc:docMk/>
          <pc:sldMk cId="4255250539" sldId="311"/>
        </pc:sldMkLst>
        <pc:spChg chg="mod">
          <ac:chgData name="Ashwin Monian Subramonian" userId="de938937f3713492" providerId="Windows Live" clId="Web-{6CE20051-5058-92A6-874D-1685DF8A5966}" dt="2025-05-31T18:03:43.596" v="485" actId="20577"/>
          <ac:spMkLst>
            <pc:docMk/>
            <pc:sldMk cId="4255250539" sldId="311"/>
            <ac:spMk id="2" creationId="{00EE2BD1-5655-9547-E994-86966454861D}"/>
          </ac:spMkLst>
        </pc:spChg>
        <pc:spChg chg="mod">
          <ac:chgData name="Ashwin Monian Subramonian" userId="de938937f3713492" providerId="Windows Live" clId="Web-{6CE20051-5058-92A6-874D-1685DF8A5966}" dt="2025-05-31T18:07:07.508" v="577" actId="20577"/>
          <ac:spMkLst>
            <pc:docMk/>
            <pc:sldMk cId="4255250539" sldId="311"/>
            <ac:spMk id="3" creationId="{7E807821-8F28-244D-4F09-A5145DEA617D}"/>
          </ac:spMkLst>
        </pc:spChg>
      </pc:sldChg>
      <pc:sldChg chg="modSp new del">
        <pc:chgData name="Ashwin Monian Subramonian" userId="de938937f3713492" providerId="Windows Live" clId="Web-{6CE20051-5058-92A6-874D-1685DF8A5966}" dt="2025-05-31T18:07:11.602" v="578"/>
        <pc:sldMkLst>
          <pc:docMk/>
          <pc:sldMk cId="3489998784" sldId="312"/>
        </pc:sldMkLst>
      </pc:sldChg>
      <pc:sldChg chg="modSp new">
        <pc:chgData name="Ashwin Monian Subramonian" userId="de938937f3713492" providerId="Windows Live" clId="Web-{6CE20051-5058-92A6-874D-1685DF8A5966}" dt="2025-05-31T18:25:48.580" v="656" actId="20577"/>
        <pc:sldMkLst>
          <pc:docMk/>
          <pc:sldMk cId="3739143394" sldId="312"/>
        </pc:sldMkLst>
        <pc:spChg chg="mod">
          <ac:chgData name="Ashwin Monian Subramonian" userId="de938937f3713492" providerId="Windows Live" clId="Web-{6CE20051-5058-92A6-874D-1685DF8A5966}" dt="2025-05-31T18:08:54.480" v="597" actId="20577"/>
          <ac:spMkLst>
            <pc:docMk/>
            <pc:sldMk cId="3739143394" sldId="312"/>
            <ac:spMk id="2" creationId="{2B0ACC5B-404A-AD54-7405-946EB7CFAF66}"/>
          </ac:spMkLst>
        </pc:spChg>
        <pc:spChg chg="mod">
          <ac:chgData name="Ashwin Monian Subramonian" userId="de938937f3713492" providerId="Windows Live" clId="Web-{6CE20051-5058-92A6-874D-1685DF8A5966}" dt="2025-05-31T18:25:48.580" v="656" actId="20577"/>
          <ac:spMkLst>
            <pc:docMk/>
            <pc:sldMk cId="3739143394" sldId="312"/>
            <ac:spMk id="3" creationId="{9EABFF3F-B1E3-7868-4429-0D978A5E66B2}"/>
          </ac:spMkLst>
        </pc:spChg>
      </pc:sldChg>
      <pc:sldChg chg="modSp new">
        <pc:chgData name="Ashwin Monian Subramonian" userId="de938937f3713492" providerId="Windows Live" clId="Web-{6CE20051-5058-92A6-874D-1685DF8A5966}" dt="2025-05-31T18:17:33.950" v="624" actId="20577"/>
        <pc:sldMkLst>
          <pc:docMk/>
          <pc:sldMk cId="4054635240" sldId="313"/>
        </pc:sldMkLst>
        <pc:spChg chg="mod">
          <ac:chgData name="Ashwin Monian Subramonian" userId="de938937f3713492" providerId="Windows Live" clId="Web-{6CE20051-5058-92A6-874D-1685DF8A5966}" dt="2025-05-31T18:16:37.714" v="612" actId="20577"/>
          <ac:spMkLst>
            <pc:docMk/>
            <pc:sldMk cId="4054635240" sldId="313"/>
            <ac:spMk id="2" creationId="{70DB8597-8928-8B1D-E067-134AA27D14D0}"/>
          </ac:spMkLst>
        </pc:spChg>
        <pc:spChg chg="mod">
          <ac:chgData name="Ashwin Monian Subramonian" userId="de938937f3713492" providerId="Windows Live" clId="Web-{6CE20051-5058-92A6-874D-1685DF8A5966}" dt="2025-05-31T18:17:33.950" v="624" actId="20577"/>
          <ac:spMkLst>
            <pc:docMk/>
            <pc:sldMk cId="4054635240" sldId="313"/>
            <ac:spMk id="3" creationId="{F7B2DAB3-D681-CF0B-D2FE-0622570746A2}"/>
          </ac:spMkLst>
        </pc:spChg>
      </pc:sldChg>
      <pc:sldChg chg="new del">
        <pc:chgData name="Ashwin Monian Subramonian" userId="de938937f3713492" providerId="Windows Live" clId="Web-{6CE20051-5058-92A6-874D-1685DF8A5966}" dt="2025-05-31T18:17:57.185" v="638"/>
        <pc:sldMkLst>
          <pc:docMk/>
          <pc:sldMk cId="2284762026" sldId="314"/>
        </pc:sldMkLst>
      </pc:sldChg>
      <pc:sldChg chg="modSp new">
        <pc:chgData name="Ashwin Monian Subramonian" userId="de938937f3713492" providerId="Windows Live" clId="Web-{6CE20051-5058-92A6-874D-1685DF8A5966}" dt="2025-05-31T18:17:55.638" v="637" actId="20577"/>
        <pc:sldMkLst>
          <pc:docMk/>
          <pc:sldMk cId="1231733894" sldId="315"/>
        </pc:sldMkLst>
        <pc:spChg chg="mod">
          <ac:chgData name="Ashwin Monian Subramonian" userId="de938937f3713492" providerId="Windows Live" clId="Web-{6CE20051-5058-92A6-874D-1685DF8A5966}" dt="2025-05-31T18:17:50.075" v="629" actId="20577"/>
          <ac:spMkLst>
            <pc:docMk/>
            <pc:sldMk cId="1231733894" sldId="315"/>
            <ac:spMk id="2" creationId="{F854AD2A-5E38-5AB2-B316-86C7E9033445}"/>
          </ac:spMkLst>
        </pc:spChg>
        <pc:spChg chg="mod">
          <ac:chgData name="Ashwin Monian Subramonian" userId="de938937f3713492" providerId="Windows Live" clId="Web-{6CE20051-5058-92A6-874D-1685DF8A5966}" dt="2025-05-31T18:17:55.638" v="637" actId="20577"/>
          <ac:spMkLst>
            <pc:docMk/>
            <pc:sldMk cId="1231733894" sldId="315"/>
            <ac:spMk id="3" creationId="{FBB6C7DC-1C34-440A-1E18-4BBFFFF76846}"/>
          </ac:spMkLst>
        </pc:spChg>
      </pc:sldChg>
      <pc:sldChg chg="modSp new">
        <pc:chgData name="Ashwin Monian Subramonian" userId="de938937f3713492" providerId="Windows Live" clId="Web-{6CE20051-5058-92A6-874D-1685DF8A5966}" dt="2025-05-31T18:30:14.939" v="684" actId="20577"/>
        <pc:sldMkLst>
          <pc:docMk/>
          <pc:sldMk cId="3924802005" sldId="316"/>
        </pc:sldMkLst>
        <pc:spChg chg="mod">
          <ac:chgData name="Ashwin Monian Subramonian" userId="de938937f3713492" providerId="Windows Live" clId="Web-{6CE20051-5058-92A6-874D-1685DF8A5966}" dt="2025-05-31T18:29:39.985" v="677" actId="20577"/>
          <ac:spMkLst>
            <pc:docMk/>
            <pc:sldMk cId="3924802005" sldId="316"/>
            <ac:spMk id="2" creationId="{22AE1260-5436-DB55-DF0D-BFBA3791A03F}"/>
          </ac:spMkLst>
        </pc:spChg>
        <pc:spChg chg="mod">
          <ac:chgData name="Ashwin Monian Subramonian" userId="de938937f3713492" providerId="Windows Live" clId="Web-{6CE20051-5058-92A6-874D-1685DF8A5966}" dt="2025-05-31T18:30:14.939" v="684" actId="20577"/>
          <ac:spMkLst>
            <pc:docMk/>
            <pc:sldMk cId="3924802005" sldId="316"/>
            <ac:spMk id="3" creationId="{D31B9931-DF29-6D62-0EAB-2614F2C519B8}"/>
          </ac:spMkLst>
        </pc:spChg>
      </pc:sldChg>
      <pc:sldChg chg="modSp new">
        <pc:chgData name="Ashwin Monian Subramonian" userId="de938937f3713492" providerId="Windows Live" clId="Web-{6CE20051-5058-92A6-874D-1685DF8A5966}" dt="2025-05-31T18:30:59.362" v="699" actId="20577"/>
        <pc:sldMkLst>
          <pc:docMk/>
          <pc:sldMk cId="125897794" sldId="317"/>
        </pc:sldMkLst>
        <pc:spChg chg="mod">
          <ac:chgData name="Ashwin Monian Subramonian" userId="de938937f3713492" providerId="Windows Live" clId="Web-{6CE20051-5058-92A6-874D-1685DF8A5966}" dt="2025-05-31T18:30:23.658" v="690" actId="20577"/>
          <ac:spMkLst>
            <pc:docMk/>
            <pc:sldMk cId="125897794" sldId="317"/>
            <ac:spMk id="2" creationId="{79D6BB85-CFF4-5CB2-1EBB-ADC37E6FA434}"/>
          </ac:spMkLst>
        </pc:spChg>
        <pc:spChg chg="mod">
          <ac:chgData name="Ashwin Monian Subramonian" userId="de938937f3713492" providerId="Windows Live" clId="Web-{6CE20051-5058-92A6-874D-1685DF8A5966}" dt="2025-05-31T18:30:59.362" v="699" actId="20577"/>
          <ac:spMkLst>
            <pc:docMk/>
            <pc:sldMk cId="125897794" sldId="317"/>
            <ac:spMk id="3" creationId="{2B6B1438-04F7-735C-70B3-0EFF1DEDD023}"/>
          </ac:spMkLst>
        </pc:spChg>
      </pc:sldChg>
      <pc:sldChg chg="modSp new ord">
        <pc:chgData name="Ashwin Monian Subramonian" userId="de938937f3713492" providerId="Windows Live" clId="Web-{6CE20051-5058-92A6-874D-1685DF8A5966}" dt="2025-05-31T18:39:59.458" v="709"/>
        <pc:sldMkLst>
          <pc:docMk/>
          <pc:sldMk cId="2478372075" sldId="318"/>
        </pc:sldMkLst>
        <pc:spChg chg="mod">
          <ac:chgData name="Ashwin Monian Subramonian" userId="de938937f3713492" providerId="Windows Live" clId="Web-{6CE20051-5058-92A6-874D-1685DF8A5966}" dt="2025-05-31T18:35:04.354" v="705" actId="20577"/>
          <ac:spMkLst>
            <pc:docMk/>
            <pc:sldMk cId="2478372075" sldId="318"/>
            <ac:spMk id="2" creationId="{82F4A2CD-3FD4-C779-BDDF-CE9D564CCAC1}"/>
          </ac:spMkLst>
        </pc:spChg>
      </pc:sldChg>
      <pc:sldChg chg="modSp new">
        <pc:chgData name="Ashwin Monian Subramonian" userId="de938937f3713492" providerId="Windows Live" clId="Web-{6CE20051-5058-92A6-874D-1685DF8A5966}" dt="2025-05-31T18:43:23.656" v="733" actId="20577"/>
        <pc:sldMkLst>
          <pc:docMk/>
          <pc:sldMk cId="2586019036" sldId="319"/>
        </pc:sldMkLst>
        <pc:spChg chg="mod">
          <ac:chgData name="Ashwin Monian Subramonian" userId="de938937f3713492" providerId="Windows Live" clId="Web-{6CE20051-5058-92A6-874D-1685DF8A5966}" dt="2025-05-31T18:42:54.109" v="718" actId="20577"/>
          <ac:spMkLst>
            <pc:docMk/>
            <pc:sldMk cId="2586019036" sldId="319"/>
            <ac:spMk id="2" creationId="{37A88430-3749-070E-4E8B-83328BEB1DCC}"/>
          </ac:spMkLst>
        </pc:spChg>
        <pc:spChg chg="mod">
          <ac:chgData name="Ashwin Monian Subramonian" userId="de938937f3713492" providerId="Windows Live" clId="Web-{6CE20051-5058-92A6-874D-1685DF8A5966}" dt="2025-05-31T18:43:23.656" v="733" actId="20577"/>
          <ac:spMkLst>
            <pc:docMk/>
            <pc:sldMk cId="2586019036" sldId="319"/>
            <ac:spMk id="3" creationId="{48731894-4A28-14EE-81A6-E1E657955DB2}"/>
          </ac:spMkLst>
        </pc:spChg>
      </pc:sldChg>
      <pc:sldChg chg="modSp new ord">
        <pc:chgData name="Ashwin Monian Subramonian" userId="de938937f3713492" providerId="Windows Live" clId="Web-{6CE20051-5058-92A6-874D-1685DF8A5966}" dt="2025-05-31T18:55:19.188" v="778" actId="20577"/>
        <pc:sldMkLst>
          <pc:docMk/>
          <pc:sldMk cId="440656875" sldId="320"/>
        </pc:sldMkLst>
        <pc:spChg chg="mod">
          <ac:chgData name="Ashwin Monian Subramonian" userId="de938937f3713492" providerId="Windows Live" clId="Web-{6CE20051-5058-92A6-874D-1685DF8A5966}" dt="2025-05-31T18:55:19.188" v="778" actId="20577"/>
          <ac:spMkLst>
            <pc:docMk/>
            <pc:sldMk cId="440656875" sldId="320"/>
            <ac:spMk id="2" creationId="{B5C73255-0ABA-24E5-6560-D802A524C837}"/>
          </ac:spMkLst>
        </pc:spChg>
      </pc:sldChg>
      <pc:sldChg chg="modSp new">
        <pc:chgData name="Ashwin Monian Subramonian" userId="de938937f3713492" providerId="Windows Live" clId="Web-{6CE20051-5058-92A6-874D-1685DF8A5966}" dt="2025-05-31T18:55:59.020" v="794" actId="20577"/>
        <pc:sldMkLst>
          <pc:docMk/>
          <pc:sldMk cId="1126045089" sldId="321"/>
        </pc:sldMkLst>
        <pc:spChg chg="mod">
          <ac:chgData name="Ashwin Monian Subramonian" userId="de938937f3713492" providerId="Windows Live" clId="Web-{6CE20051-5058-92A6-874D-1685DF8A5966}" dt="2025-05-31T18:55:59.020" v="794" actId="20577"/>
          <ac:spMkLst>
            <pc:docMk/>
            <pc:sldMk cId="1126045089" sldId="321"/>
            <ac:spMk id="2" creationId="{411D4ED8-D7F4-892F-6541-2FCA403B27DD}"/>
          </ac:spMkLst>
        </pc:spChg>
        <pc:spChg chg="mod">
          <ac:chgData name="Ashwin Monian Subramonian" userId="de938937f3713492" providerId="Windows Live" clId="Web-{6CE20051-5058-92A6-874D-1685DF8A5966}" dt="2025-05-31T18:52:08.535" v="759" actId="20577"/>
          <ac:spMkLst>
            <pc:docMk/>
            <pc:sldMk cId="1126045089" sldId="321"/>
            <ac:spMk id="3" creationId="{C14EA200-71AE-FD9F-5C55-BF56E69E3B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320040"/>
            <a:ext cx="5019620" cy="389266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600"/>
              <a:t>Arrhythmia Recurrence and Rhythm Control Strategies After Catheter Ablation of Newly Diagnosed Atrial Fibrillation (ARRC-AF )</a:t>
            </a:r>
            <a:br>
              <a:rPr lang="en-GB" sz="3600"/>
            </a:br>
            <a:endParaRPr lang="en-GB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4631161"/>
            <a:ext cx="5019620" cy="156948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en-IN" sz="2500"/>
          </a:p>
          <a:p>
            <a:pPr algn="l">
              <a:lnSpc>
                <a:spcPct val="90000"/>
              </a:lnSpc>
            </a:pPr>
            <a:r>
              <a:rPr lang="en-IN" sz="2500"/>
              <a:t>JACC: Clinical Electrophysiology, 2025</a:t>
            </a:r>
          </a:p>
          <a:p>
            <a:pPr algn="l">
              <a:lnSpc>
                <a:spcPct val="90000"/>
              </a:lnSpc>
            </a:pPr>
            <a:r>
              <a:rPr lang="en-IN" sz="2500"/>
              <a:t>Subramonian Ashwin, MD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of an electromagnetic radiation">
            <a:extLst>
              <a:ext uri="{FF2B5EF4-FFF2-40B4-BE49-F238E27FC236}">
                <a16:creationId xmlns:a16="http://schemas.microsoft.com/office/drawing/2014/main" id="{D7C8F327-1A2A-9435-AC72-498F5BD8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93" r="32382" b="2"/>
          <a:stretch>
            <a:fillRect/>
          </a:stretch>
        </p:blipFill>
        <p:spPr>
          <a:xfrm>
            <a:off x="5845631" y="320040"/>
            <a:ext cx="3046580" cy="5981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F1FFF-0DA1-AD30-07D1-60C8375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+mj-lt"/>
                <a:cs typeface="+mj-lt"/>
              </a:rPr>
              <a:t>Statistical Design &amp; Analysis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B7D7-F146-C34B-05F1-C716ED25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b="1"/>
              <a:t>Study Period &amp; Definitions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Index ablation</a:t>
            </a:r>
            <a:r>
              <a:rPr lang="en-US" sz="1900">
                <a:ea typeface="+mn-lt"/>
                <a:cs typeface="+mn-lt"/>
              </a:rPr>
              <a:t>: First AF ablation between Jan 2007 – Sep 2021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Arrhythmia recurrence</a:t>
            </a:r>
            <a:r>
              <a:rPr lang="en-US" sz="1900">
                <a:ea typeface="+mn-lt"/>
                <a:cs typeface="+mn-lt"/>
              </a:rPr>
              <a:t>: Assessed using ICD codes (each recorded once/patient)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AAD use</a:t>
            </a:r>
            <a:r>
              <a:rPr lang="en-US" sz="1900">
                <a:ea typeface="+mn-lt"/>
                <a:cs typeface="+mn-lt"/>
              </a:rPr>
              <a:t>: Analyzed pre- and post-ablation</a:t>
            </a:r>
            <a:endParaRPr lang="en-US" sz="1900"/>
          </a:p>
          <a:p>
            <a:pPr marL="0" indent="0">
              <a:buNone/>
            </a:pPr>
            <a:r>
              <a:rPr lang="en-US" sz="1900" b="1"/>
              <a:t>Analytical Methods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Repeat ablation rate</a:t>
            </a:r>
            <a:r>
              <a:rPr lang="en-US" sz="1900">
                <a:ea typeface="+mn-lt"/>
                <a:cs typeface="+mn-lt"/>
              </a:rPr>
              <a:t> = Total ablations ÷ Follow-up duration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Multivariate Poisson regression</a:t>
            </a:r>
            <a:r>
              <a:rPr lang="en-US" sz="1900">
                <a:ea typeface="+mn-lt"/>
                <a:cs typeface="+mn-lt"/>
              </a:rPr>
              <a:t> to identify predictors of repeat ablation</a:t>
            </a:r>
            <a:endParaRPr lang="en-US" sz="1900"/>
          </a:p>
          <a:p>
            <a:pPr lvl="1"/>
            <a:r>
              <a:rPr lang="en-US" sz="1900">
                <a:ea typeface="+mn-lt"/>
                <a:cs typeface="+mn-lt"/>
              </a:rPr>
              <a:t>Reported as </a:t>
            </a:r>
            <a:r>
              <a:rPr lang="en-US" sz="1900" b="1">
                <a:ea typeface="+mn-lt"/>
                <a:cs typeface="+mn-lt"/>
              </a:rPr>
              <a:t>IRRs with 95% CIs</a:t>
            </a:r>
            <a:endParaRPr lang="en-US" sz="1900"/>
          </a:p>
          <a:p>
            <a:pPr lvl="1"/>
            <a:r>
              <a:rPr lang="en-US" sz="1900" b="1">
                <a:ea typeface="+mn-lt"/>
                <a:cs typeface="+mn-lt"/>
              </a:rPr>
              <a:t>P &lt; 0.05</a:t>
            </a:r>
            <a:r>
              <a:rPr lang="en-US" sz="1900">
                <a:ea typeface="+mn-lt"/>
                <a:cs typeface="+mn-lt"/>
              </a:rPr>
              <a:t> considered significant</a:t>
            </a:r>
            <a:endParaRPr lang="en-US" sz="1900"/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87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333FC-D6D5-EBB2-B22B-6F0556A4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Statistical Design &amp; Analysis</a:t>
            </a:r>
          </a:p>
          <a:p>
            <a:endParaRPr lang="en-US" sz="4700">
              <a:ea typeface="Calibri"/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4C716-F0BA-A7DB-CDC6-5020B21C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b="1"/>
              <a:t>Covariates Included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Age, sex, BMI (&lt;30, 30–35, ≥35 kg/m²)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AF phenotype (paroxysmal, persistent, long-standing persistent, chronic)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AF duration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AAD use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Comorbidities: OSA, CAD, valvular disease, diabetes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History of prior ablation</a:t>
            </a:r>
            <a:endParaRPr lang="en-US" sz="1900"/>
          </a:p>
          <a:p>
            <a:pPr marL="0" indent="0">
              <a:buNone/>
            </a:pPr>
            <a:r>
              <a:rPr lang="en-US" sz="1900" b="1"/>
              <a:t>Sensitivity Analyses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Blanking period: </a:t>
            </a:r>
            <a:r>
              <a:rPr lang="en-US" sz="1900" b="1">
                <a:ea typeface="+mn-lt"/>
                <a:cs typeface="+mn-lt"/>
              </a:rPr>
              <a:t>3 months vs 0 months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Subgroup: </a:t>
            </a:r>
            <a:r>
              <a:rPr lang="en-US" sz="1900" b="1">
                <a:ea typeface="+mn-lt"/>
                <a:cs typeface="+mn-lt"/>
              </a:rPr>
              <a:t>AAD-naive patients</a:t>
            </a:r>
            <a:endParaRPr lang="en-US" sz="1900"/>
          </a:p>
          <a:p>
            <a:pPr marL="0" indent="0">
              <a:buNone/>
            </a:pPr>
            <a:r>
              <a:rPr lang="en-US" sz="1900" b="1"/>
              <a:t>Tools Used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Python 3.6</a:t>
            </a:r>
            <a:r>
              <a:rPr lang="en-US" sz="1900">
                <a:ea typeface="+mn-lt"/>
                <a:cs typeface="+mn-lt"/>
              </a:rPr>
              <a:t>, </a:t>
            </a:r>
            <a:r>
              <a:rPr lang="en-US" sz="1900" b="1">
                <a:ea typeface="+mn-lt"/>
                <a:cs typeface="+mn-lt"/>
              </a:rPr>
              <a:t>R 3.5</a:t>
            </a:r>
            <a:r>
              <a:rPr lang="en-US" sz="1900">
                <a:ea typeface="+mn-lt"/>
                <a:cs typeface="+mn-lt"/>
              </a:rPr>
              <a:t>, executed on </a:t>
            </a:r>
            <a:r>
              <a:rPr lang="en-US" sz="1900" b="1">
                <a:ea typeface="+mn-lt"/>
                <a:cs typeface="+mn-lt"/>
              </a:rPr>
              <a:t>Databricks</a:t>
            </a:r>
            <a:endParaRPr lang="en-US" sz="1900"/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13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73255-0ABA-24E5-6560-D802A524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5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FB702-C2E6-3EE6-51C8-50FAEF50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+mj-lt"/>
                <a:cs typeface="+mj-lt"/>
              </a:rPr>
              <a:t>STUDY POPULATION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A3C1-7EEC-9AE2-54DF-C9001470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b="1"/>
              <a:t>Cohort Selection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2.43 million</a:t>
            </a:r>
            <a:r>
              <a:rPr lang="en-US" sz="1900">
                <a:ea typeface="+mn-lt"/>
                <a:cs typeface="+mn-lt"/>
              </a:rPr>
              <a:t> patients with newly diagnosed AF identified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Final study population: </a:t>
            </a:r>
            <a:r>
              <a:rPr lang="en-US" sz="1900" b="1">
                <a:ea typeface="+mn-lt"/>
                <a:cs typeface="+mn-lt"/>
              </a:rPr>
              <a:t>23,323 patients</a:t>
            </a:r>
            <a:r>
              <a:rPr lang="en-US" sz="1900">
                <a:ea typeface="+mn-lt"/>
                <a:cs typeface="+mn-lt"/>
              </a:rPr>
              <a:t> (0.96%) after applying criteria</a:t>
            </a:r>
            <a:endParaRPr lang="en-US" sz="1900"/>
          </a:p>
          <a:p>
            <a:pPr marL="0" indent="0">
              <a:buNone/>
            </a:pPr>
            <a:r>
              <a:rPr lang="en-US" sz="1900" b="1"/>
              <a:t>Baseline Characteristics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Mean age:</a:t>
            </a:r>
            <a:r>
              <a:rPr lang="en-US" sz="1900">
                <a:ea typeface="+mn-lt"/>
                <a:cs typeface="+mn-lt"/>
              </a:rPr>
              <a:t> 63.0 ± 10.2 years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Male:</a:t>
            </a:r>
            <a:r>
              <a:rPr lang="en-US" sz="1900">
                <a:ea typeface="+mn-lt"/>
                <a:cs typeface="+mn-lt"/>
              </a:rPr>
              <a:t> 67.2%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≥1 comorbidity:</a:t>
            </a:r>
            <a:r>
              <a:rPr lang="en-US" sz="1900">
                <a:ea typeface="+mn-lt"/>
                <a:cs typeface="+mn-lt"/>
              </a:rPr>
              <a:t> Majority of patients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Charlson Comorbidity Index:</a:t>
            </a:r>
            <a:r>
              <a:rPr lang="en-US" sz="1900">
                <a:ea typeface="+mn-lt"/>
                <a:cs typeface="+mn-lt"/>
              </a:rPr>
              <a:t> Mean 3.93 ± 2.74</a:t>
            </a:r>
            <a:endParaRPr lang="en-US" sz="1900"/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68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DE714-580E-D4E1-7E0B-14B4AB2E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300">
                <a:ea typeface="Calibri"/>
                <a:cs typeface="Calibri"/>
              </a:rPr>
            </a:br>
            <a:r>
              <a:rPr lang="en-US" sz="4300">
                <a:ea typeface="Calibri"/>
                <a:cs typeface="Calibri"/>
              </a:rPr>
              <a:t>STUDY POPULATION</a:t>
            </a:r>
          </a:p>
          <a:p>
            <a:pPr>
              <a:lnSpc>
                <a:spcPct val="90000"/>
              </a:lnSpc>
            </a:pPr>
            <a:endParaRPr lang="en-US" sz="4300">
              <a:ea typeface="Calibri"/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E301-EA61-8298-A8F3-1841BFEA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/>
              <a:t>Common Comorbidities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Hypertension: </a:t>
            </a:r>
            <a:r>
              <a:rPr lang="en-US" sz="1500" b="1">
                <a:ea typeface="+mn-lt"/>
                <a:cs typeface="+mn-lt"/>
              </a:rPr>
              <a:t>51.8%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Coronary artery disease (CAD): </a:t>
            </a:r>
            <a:r>
              <a:rPr lang="en-US" sz="1500" b="1">
                <a:ea typeface="+mn-lt"/>
                <a:cs typeface="+mn-lt"/>
              </a:rPr>
              <a:t>17.9%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Obstructive sleep apnoea (OSA): </a:t>
            </a:r>
            <a:r>
              <a:rPr lang="en-US" sz="1500" b="1">
                <a:ea typeface="+mn-lt"/>
                <a:cs typeface="+mn-lt"/>
              </a:rPr>
              <a:t>14.4%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Diabetes: </a:t>
            </a:r>
            <a:r>
              <a:rPr lang="en-US" sz="1500" b="1">
                <a:ea typeface="+mn-lt"/>
                <a:cs typeface="+mn-lt"/>
              </a:rPr>
              <a:t>11.7%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Heart failure (HF): </a:t>
            </a:r>
            <a:r>
              <a:rPr lang="en-US" sz="1500" b="1">
                <a:ea typeface="+mn-lt"/>
                <a:cs typeface="+mn-lt"/>
              </a:rPr>
              <a:t>10.5%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 </a:t>
            </a:r>
            <a:r>
              <a:rPr lang="en-US" sz="1500" b="1"/>
              <a:t>Baseline Therapy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Antiarrhythmic drugs (AADs): </a:t>
            </a:r>
            <a:r>
              <a:rPr lang="en-US" sz="1500" b="1">
                <a:ea typeface="+mn-lt"/>
                <a:cs typeface="+mn-lt"/>
              </a:rPr>
              <a:t>44.6%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Rate-control medications: </a:t>
            </a:r>
            <a:r>
              <a:rPr lang="en-US" sz="1500" b="1">
                <a:ea typeface="+mn-lt"/>
                <a:cs typeface="+mn-lt"/>
              </a:rPr>
              <a:t>61.1%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 b="1"/>
              <a:t>Follow-up &amp; Mortality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Median follow-up:</a:t>
            </a:r>
            <a:r>
              <a:rPr lang="en-US" sz="1500">
                <a:ea typeface="+mn-lt"/>
                <a:cs typeface="+mn-lt"/>
              </a:rPr>
              <a:t> 3.2 years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All-cause mortality:</a:t>
            </a:r>
            <a:r>
              <a:rPr lang="en-US" sz="1500">
                <a:ea typeface="+mn-lt"/>
                <a:cs typeface="+mn-lt"/>
              </a:rPr>
              <a:t> 5.5% (post-blanking period)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 </a:t>
            </a:r>
            <a:r>
              <a:rPr lang="en-US" sz="1500" b="1"/>
              <a:t>AAD-Naive Subgroup (n = 12,933)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Similar characteristics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Common comorbidities: HTN (50.8%), CAD (18.5%), OSA (13.2%), Diabetes (11.4%), HF (10.0%)</a:t>
            </a:r>
            <a:endParaRPr lang="en-US" sz="1500"/>
          </a:p>
          <a:p>
            <a:pPr>
              <a:lnSpc>
                <a:spcPct val="90000"/>
              </a:lnSpc>
            </a:pPr>
            <a:endParaRPr lang="en-US" sz="1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48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6BE95-71B1-3E35-EB7F-5497DBD4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ABLATION PROCEDURE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DD31-4B46-2E64-8192-FF7E706A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b="1"/>
              <a:t>Timing of Index Ablation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Mean time</a:t>
            </a:r>
            <a:r>
              <a:rPr lang="en-US" sz="1900">
                <a:ea typeface="+mn-lt"/>
                <a:cs typeface="+mn-lt"/>
              </a:rPr>
              <a:t> from AF diagnosis to index ablation: </a:t>
            </a:r>
            <a:r>
              <a:rPr lang="en-US" sz="1900" b="1">
                <a:ea typeface="+mn-lt"/>
                <a:cs typeface="+mn-lt"/>
              </a:rPr>
              <a:t>~400 days</a:t>
            </a:r>
            <a:endParaRPr lang="en-US" sz="1900">
              <a:ea typeface="+mn-lt"/>
              <a:cs typeface="+mn-lt"/>
            </a:endParaRPr>
          </a:p>
          <a:p>
            <a:r>
              <a:rPr lang="en-US" sz="1900" b="1">
                <a:ea typeface="+mn-lt"/>
                <a:cs typeface="+mn-lt"/>
              </a:rPr>
              <a:t>Median time:</a:t>
            </a:r>
            <a:r>
              <a:rPr lang="en-US" sz="1900">
                <a:ea typeface="+mn-lt"/>
                <a:cs typeface="+mn-lt"/>
              </a:rPr>
              <a:t> 147 days (IQR: 482 days)</a:t>
            </a:r>
          </a:p>
          <a:p>
            <a:pPr marL="0" indent="0">
              <a:buNone/>
            </a:pPr>
            <a:r>
              <a:rPr lang="en-US" sz="1900"/>
              <a:t> </a:t>
            </a:r>
            <a:r>
              <a:rPr lang="en-US" sz="1900" b="1"/>
              <a:t>Repeat Ablations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Total patients with ≥2 ablations:</a:t>
            </a:r>
            <a:r>
              <a:rPr lang="en-US" sz="1900">
                <a:ea typeface="+mn-lt"/>
                <a:cs typeface="+mn-lt"/>
              </a:rPr>
              <a:t> 3,862 (16.6%)</a:t>
            </a:r>
          </a:p>
          <a:p>
            <a:pPr lvl="1"/>
            <a:r>
              <a:rPr lang="en-US" sz="1900">
                <a:ea typeface="+mn-lt"/>
                <a:cs typeface="+mn-lt"/>
              </a:rPr>
              <a:t>2 ablations: 14.2%</a:t>
            </a:r>
          </a:p>
          <a:p>
            <a:pPr lvl="1"/>
            <a:r>
              <a:rPr lang="en-US" sz="1900">
                <a:ea typeface="+mn-lt"/>
                <a:cs typeface="+mn-lt"/>
              </a:rPr>
              <a:t>3 ablations: 2.0%</a:t>
            </a:r>
          </a:p>
          <a:p>
            <a:pPr lvl="1"/>
            <a:r>
              <a:rPr lang="en-US" sz="1900">
                <a:ea typeface="+mn-lt"/>
                <a:cs typeface="+mn-lt"/>
              </a:rPr>
              <a:t>≥4 ablations: 0.4%</a:t>
            </a:r>
          </a:p>
          <a:p>
            <a:pPr marL="0" indent="0">
              <a:buNone/>
            </a:pPr>
            <a:r>
              <a:rPr lang="en-US" sz="1900" b="1">
                <a:ea typeface="+mn-lt"/>
                <a:cs typeface="+mn-lt"/>
              </a:rPr>
              <a:t>Repeat ablation more likely</a:t>
            </a:r>
            <a:r>
              <a:rPr lang="en-US" sz="1900">
                <a:ea typeface="+mn-lt"/>
                <a:cs typeface="+mn-lt"/>
              </a:rPr>
              <a:t> in patients with baseline </a:t>
            </a:r>
            <a:r>
              <a:rPr lang="en-US" sz="1900" b="1">
                <a:ea typeface="+mn-lt"/>
                <a:cs typeface="+mn-lt"/>
              </a:rPr>
              <a:t>heart failure</a:t>
            </a:r>
            <a:r>
              <a:rPr lang="en-US" sz="1900">
                <a:ea typeface="+mn-lt"/>
                <a:cs typeface="+mn-lt"/>
              </a:rPr>
              <a:t>:</a:t>
            </a:r>
          </a:p>
          <a:p>
            <a:pPr lvl="1"/>
            <a:r>
              <a:rPr lang="en-US" sz="1900">
                <a:ea typeface="+mn-lt"/>
                <a:cs typeface="+mn-lt"/>
              </a:rPr>
              <a:t>HF prevalence: 10.1% (1 ablation) → 26.7% (≥4 ablations)</a:t>
            </a:r>
          </a:p>
          <a:p>
            <a:pPr lvl="1"/>
            <a:endParaRPr lang="en-US" sz="19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03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D4ED8-D7F4-892F-6541-2FCA403B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ABLATION PROCEDURE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EA200-71AE-FD9F-5C55-BF56E69E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Calibri"/>
                <a:cs typeface="Calibri"/>
              </a:rPr>
              <a:t>&lt;1% had index ablation </a:t>
            </a:r>
            <a:r>
              <a:rPr lang="en-US" sz="1900" b="1">
                <a:ea typeface="+mn-lt"/>
                <a:cs typeface="+mn-lt"/>
              </a:rPr>
              <a:t>before 2011</a:t>
            </a:r>
            <a:r>
              <a:rPr lang="en-US" sz="1900">
                <a:ea typeface="Calibri"/>
                <a:cs typeface="Calibri"/>
              </a:rPr>
              <a:t> </a:t>
            </a:r>
          </a:p>
          <a:p>
            <a:r>
              <a:rPr lang="en-US" sz="1900" b="1">
                <a:ea typeface="Calibri"/>
                <a:cs typeface="Calibri"/>
              </a:rPr>
              <a:t>90% of ablations occurred between 2014–2021</a:t>
            </a:r>
            <a:r>
              <a:rPr lang="en-US" sz="1900">
                <a:ea typeface="Calibri"/>
                <a:cs typeface="Calibri"/>
              </a:rPr>
              <a:t> </a:t>
            </a:r>
            <a:endParaRPr lang="en-US" sz="1900"/>
          </a:p>
          <a:p>
            <a:r>
              <a:rPr lang="en-US" sz="1900" b="1">
                <a:ea typeface="Calibri"/>
                <a:cs typeface="Calibri"/>
              </a:rPr>
              <a:t>41% between 2019–2021</a:t>
            </a:r>
            <a:endParaRPr lang="en-US" sz="1900"/>
          </a:p>
          <a:p>
            <a:endParaRPr lang="en-US" sz="1900"/>
          </a:p>
          <a:p>
            <a:pPr marL="0" indent="0">
              <a:buNone/>
            </a:pPr>
            <a:r>
              <a:rPr lang="en-US" sz="1900" b="1">
                <a:ea typeface="Calibri"/>
                <a:cs typeface="Calibri"/>
              </a:rPr>
              <a:t>AAD-Naive Subgroup (n = 12,933)</a:t>
            </a:r>
            <a:r>
              <a:rPr lang="en-US" sz="1900">
                <a:ea typeface="Calibri"/>
                <a:cs typeface="Calibri"/>
              </a:rPr>
              <a:t> </a:t>
            </a:r>
          </a:p>
          <a:p>
            <a:r>
              <a:rPr lang="en-US" sz="1900">
                <a:ea typeface="Calibri"/>
                <a:cs typeface="Calibri"/>
              </a:rPr>
              <a:t>Repeat ablations in </a:t>
            </a:r>
            <a:r>
              <a:rPr lang="en-US" sz="1900" b="1">
                <a:ea typeface="+mn-lt"/>
                <a:cs typeface="+mn-lt"/>
              </a:rPr>
              <a:t>15.9%</a:t>
            </a:r>
            <a:r>
              <a:rPr lang="en-US" sz="1900">
                <a:ea typeface="+mn-lt"/>
                <a:cs typeface="+mn-lt"/>
              </a:rPr>
              <a:t>:</a:t>
            </a:r>
            <a:r>
              <a:rPr lang="en-US" sz="1900">
                <a:ea typeface="Calibri"/>
                <a:cs typeface="Calibri"/>
              </a:rPr>
              <a:t> </a:t>
            </a:r>
            <a:endParaRPr lang="en-US" sz="1900"/>
          </a:p>
          <a:p>
            <a:r>
              <a:rPr lang="en-US" sz="1900">
                <a:ea typeface="Calibri"/>
                <a:cs typeface="Calibri"/>
              </a:rPr>
              <a:t>2 ablations: 13.7% </a:t>
            </a:r>
            <a:endParaRPr lang="en-US" sz="1900"/>
          </a:p>
          <a:p>
            <a:r>
              <a:rPr lang="en-US" sz="1900">
                <a:ea typeface="Calibri"/>
                <a:cs typeface="Calibri"/>
              </a:rPr>
              <a:t>3 ablations: 1.9% </a:t>
            </a:r>
            <a:endParaRPr lang="en-US" sz="1900"/>
          </a:p>
          <a:p>
            <a:r>
              <a:rPr lang="en-US" sz="1900">
                <a:ea typeface="Calibri"/>
                <a:cs typeface="Calibri"/>
              </a:rPr>
              <a:t>≥4 ablations: 0.4% </a:t>
            </a:r>
            <a:endParaRPr lang="en-US" sz="1900"/>
          </a:p>
          <a:p>
            <a:r>
              <a:rPr lang="en-US" sz="1900">
                <a:ea typeface="Calibri"/>
                <a:cs typeface="Calibri"/>
              </a:rPr>
              <a:t>HF prevalence rose from </a:t>
            </a:r>
            <a:r>
              <a:rPr lang="en-US" sz="1900" b="1">
                <a:ea typeface="+mn-lt"/>
                <a:cs typeface="+mn-lt"/>
              </a:rPr>
              <a:t>9.5% (1 ablation)</a:t>
            </a:r>
            <a:r>
              <a:rPr lang="en-US" sz="1900">
                <a:ea typeface="+mn-lt"/>
                <a:cs typeface="+mn-lt"/>
              </a:rPr>
              <a:t> to </a:t>
            </a:r>
            <a:r>
              <a:rPr lang="en-US" sz="1900" b="1">
                <a:ea typeface="+mn-lt"/>
                <a:cs typeface="+mn-lt"/>
              </a:rPr>
              <a:t>23.9% (≥4 ablations)</a:t>
            </a:r>
            <a:r>
              <a:rPr lang="en-US" sz="1900">
                <a:ea typeface="Calibri"/>
                <a:cs typeface="Calibri"/>
              </a:rPr>
              <a:t> </a:t>
            </a:r>
            <a:endParaRPr lang="en-US" sz="1900"/>
          </a:p>
          <a:p>
            <a:endParaRPr lang="en-US" sz="1900"/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04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BAEC-BEDA-60BB-1221-9720AA76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REPEAT ABLATION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731B-6BD7-8DB2-B32E-D228304CD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/>
              <a:t>Patient Numbers</a:t>
            </a:r>
            <a:endParaRPr lang="en-US">
              <a:ea typeface="Calibri"/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3,862 patients</a:t>
            </a:r>
            <a:r>
              <a:rPr lang="en-US">
                <a:ea typeface="+mn-lt"/>
                <a:cs typeface="+mn-lt"/>
              </a:rPr>
              <a:t> (16.6%) underwent </a:t>
            </a:r>
            <a:r>
              <a:rPr lang="en-US" b="1">
                <a:ea typeface="+mn-lt"/>
                <a:cs typeface="+mn-lt"/>
              </a:rPr>
              <a:t>≥2 ablations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/>
              <a:t>Timing</a:t>
            </a:r>
            <a:endParaRPr lang="en-US">
              <a:ea typeface="Calibri"/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From AF diagnosis to index ablation</a:t>
            </a:r>
            <a:r>
              <a:rPr lang="en-US">
                <a:ea typeface="+mn-lt"/>
                <a:cs typeface="+mn-lt"/>
              </a:rPr>
              <a:t> (≥2 ablation group):</a:t>
            </a:r>
          </a:p>
          <a:p>
            <a:pPr lvl="1"/>
            <a:r>
              <a:rPr lang="en-US" sz="3200" b="1">
                <a:ea typeface="+mn-lt"/>
                <a:cs typeface="+mn-lt"/>
              </a:rPr>
              <a:t>Mean:</a:t>
            </a:r>
            <a:r>
              <a:rPr lang="en-US" sz="3200">
                <a:ea typeface="+mn-lt"/>
                <a:cs typeface="+mn-lt"/>
              </a:rPr>
              <a:t> 379.5 ± 516.3 days</a:t>
            </a:r>
          </a:p>
          <a:p>
            <a:pPr lvl="1"/>
            <a:r>
              <a:rPr lang="en-US" sz="3200" b="1">
                <a:ea typeface="+mn-lt"/>
                <a:cs typeface="+mn-lt"/>
              </a:rPr>
              <a:t>Median:</a:t>
            </a:r>
            <a:r>
              <a:rPr lang="en-US" sz="3200">
                <a:ea typeface="+mn-lt"/>
                <a:cs typeface="+mn-lt"/>
              </a:rPr>
              <a:t> 147 days (IQR: 466)</a:t>
            </a:r>
          </a:p>
          <a:p>
            <a:r>
              <a:rPr lang="en-US" b="1">
                <a:ea typeface="+mn-lt"/>
                <a:cs typeface="+mn-lt"/>
              </a:rPr>
              <a:t>From index to second ablation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lvl="1"/>
            <a:r>
              <a:rPr lang="en-US" sz="3200" b="1">
                <a:ea typeface="+mn-lt"/>
                <a:cs typeface="+mn-lt"/>
              </a:rPr>
              <a:t>Mean:</a:t>
            </a:r>
            <a:r>
              <a:rPr lang="en-US" sz="3200">
                <a:ea typeface="+mn-lt"/>
                <a:cs typeface="+mn-lt"/>
              </a:rPr>
              <a:t> 539.0 ± 555.4 days</a:t>
            </a:r>
          </a:p>
          <a:p>
            <a:pPr lvl="1"/>
            <a:r>
              <a:rPr lang="en-US" sz="3200" b="1">
                <a:ea typeface="+mn-lt"/>
                <a:cs typeface="+mn-lt"/>
              </a:rPr>
              <a:t>Median:</a:t>
            </a:r>
            <a:r>
              <a:rPr lang="en-US" sz="3200">
                <a:ea typeface="+mn-lt"/>
                <a:cs typeface="+mn-lt"/>
              </a:rPr>
              <a:t> 341 days (IQR: 597)</a:t>
            </a:r>
          </a:p>
          <a:p>
            <a:pPr marL="457200" lvl="1" indent="0">
              <a:buNone/>
            </a:pP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i="1">
                <a:ea typeface="+mn-lt"/>
                <a:cs typeface="+mn-lt"/>
              </a:rPr>
              <a:t>Skewed data distribution — some patients had very long intervals between procedures</a:t>
            </a:r>
            <a:endParaRPr lang="en-US" sz="320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48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0E12-E66E-CD37-2F1F-5F81472E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REPEAT ABLATION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5BFD-4549-324B-98A4-6D973A56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endParaRPr lang="en-US" sz="1800" b="1" dirty="0"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18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E56BDA-7E50-8A99-B577-1216CF90F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28017"/>
              </p:ext>
            </p:extLst>
          </p:nvPr>
        </p:nvGraphicFramePr>
        <p:xfrm>
          <a:off x="240082" y="3052384"/>
          <a:ext cx="9144000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433580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35325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5540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Total Ablations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All Patients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AAD-Naive Subgroup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87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2 Ablations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254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 Ablations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70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≥4 Ablations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4713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2BFFD5-1435-C780-E32A-2CC1CB9784EB}"/>
              </a:ext>
            </a:extLst>
          </p:cNvPr>
          <p:cNvSpPr txBox="1"/>
          <p:nvPr/>
        </p:nvSpPr>
        <p:spPr>
          <a:xfrm>
            <a:off x="371605" y="1864290"/>
            <a:ext cx="61878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📊 Repeat Ablation Rates (per 100 person-years)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2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8D71A-6543-FD94-1F3C-988431CB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>
                <a:ea typeface="+mj-lt"/>
                <a:cs typeface="+mj-lt"/>
              </a:rPr>
              <a:t>AAD Therapy Before &amp; After Ablation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8D177-28AA-B4A2-B21D-2037B37C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500" b="1"/>
              <a:t>Baseline AAD Use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Most common agents:</a:t>
            </a:r>
            <a:endParaRPr lang="en-US" sz="1500"/>
          </a:p>
          <a:p>
            <a:pPr marL="1028700" lvl="1"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Amiodarone</a:t>
            </a:r>
            <a:r>
              <a:rPr lang="en-US" sz="1500">
                <a:ea typeface="+mn-lt"/>
                <a:cs typeface="+mn-lt"/>
              </a:rPr>
              <a:t> – 15.1%</a:t>
            </a:r>
            <a:endParaRPr lang="en-US" sz="1500"/>
          </a:p>
          <a:p>
            <a:pPr marL="1028700" lvl="1"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Flecainide</a:t>
            </a:r>
            <a:r>
              <a:rPr lang="en-US" sz="1500">
                <a:ea typeface="+mn-lt"/>
                <a:cs typeface="+mn-lt"/>
              </a:rPr>
              <a:t> – 13.6%</a:t>
            </a:r>
            <a:endParaRPr lang="en-US" sz="1500"/>
          </a:p>
          <a:p>
            <a:pPr marL="1028700" lvl="1"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Sotalol</a:t>
            </a:r>
            <a:r>
              <a:rPr lang="en-US" sz="1500">
                <a:ea typeface="+mn-lt"/>
                <a:cs typeface="+mn-lt"/>
              </a:rPr>
              <a:t> – 9.4%</a:t>
            </a:r>
            <a:endParaRPr lang="en-US" sz="1500"/>
          </a:p>
          <a:p>
            <a:pPr marL="1028700" lvl="1"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Dronedarone</a:t>
            </a:r>
            <a:r>
              <a:rPr lang="en-US" sz="1500">
                <a:ea typeface="+mn-lt"/>
                <a:cs typeface="+mn-lt"/>
              </a:rPr>
              <a:t> – 6.2%</a:t>
            </a:r>
            <a:endParaRPr lang="en-US" sz="1500"/>
          </a:p>
          <a:p>
            <a:pPr lvl="1" indent="0">
              <a:lnSpc>
                <a:spcPct val="90000"/>
              </a:lnSpc>
              <a:buNone/>
            </a:pPr>
            <a:br>
              <a:rPr lang="en-US" sz="1500"/>
            </a:br>
            <a:r>
              <a:rPr lang="en-US" sz="1500"/>
              <a:t> </a:t>
            </a:r>
            <a:r>
              <a:rPr lang="en-US" sz="1500" b="1"/>
              <a:t>AAD Use After Index Ablation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46.9%</a:t>
            </a:r>
            <a:r>
              <a:rPr lang="en-US" sz="1500">
                <a:ea typeface="+mn-lt"/>
                <a:cs typeface="+mn-lt"/>
              </a:rPr>
              <a:t> of all patients were prescribed AADs post-ablation</a:t>
            </a:r>
            <a:r>
              <a:rPr lang="en-IN" sz="1500">
                <a:ea typeface="+mn-lt"/>
                <a:cs typeface="+mn-lt"/>
              </a:rPr>
              <a:t> </a:t>
            </a:r>
            <a:br>
              <a:rPr lang="en-US" sz="1500">
                <a:ea typeface="+mn-lt"/>
                <a:cs typeface="+mn-lt"/>
              </a:rPr>
            </a:br>
            <a:r>
              <a:rPr lang="en-US" sz="1500">
                <a:ea typeface="+mn-lt"/>
                <a:cs typeface="+mn-lt"/>
              </a:rPr>
              <a:t> (includes continuation from pre-ablation)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Among </a:t>
            </a:r>
            <a:r>
              <a:rPr lang="en-US" sz="1500" b="1">
                <a:ea typeface="+mn-lt"/>
                <a:cs typeface="+mn-lt"/>
              </a:rPr>
              <a:t>AAD-naive</a:t>
            </a:r>
            <a:r>
              <a:rPr lang="en-US" sz="1500">
                <a:ea typeface="+mn-lt"/>
                <a:cs typeface="+mn-lt"/>
              </a:rPr>
              <a:t> patients:</a:t>
            </a:r>
            <a:endParaRPr lang="en-US" sz="1500"/>
          </a:p>
          <a:p>
            <a:pPr marL="1028700" lvl="1"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27.6%</a:t>
            </a:r>
            <a:r>
              <a:rPr lang="en-US" sz="1500">
                <a:ea typeface="+mn-lt"/>
                <a:cs typeface="+mn-lt"/>
              </a:rPr>
              <a:t> initiated AADs during follow-up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AAD use </a:t>
            </a:r>
            <a:r>
              <a:rPr lang="en-US" sz="1500" b="1">
                <a:ea typeface="+mn-lt"/>
                <a:cs typeface="+mn-lt"/>
              </a:rPr>
              <a:t>increased with the number of ablations</a:t>
            </a:r>
            <a:endParaRPr lang="en-US" sz="1500"/>
          </a:p>
          <a:p>
            <a:pPr indent="0">
              <a:lnSpc>
                <a:spcPct val="90000"/>
              </a:lnSpc>
              <a:buNone/>
            </a:pPr>
            <a:br>
              <a:rPr lang="en-US" sz="1500"/>
            </a:br>
            <a:endParaRPr lang="en-US" sz="1500"/>
          </a:p>
          <a:p>
            <a:pPr>
              <a:lnSpc>
                <a:spcPct val="90000"/>
              </a:lnSpc>
              <a:buNone/>
            </a:pPr>
            <a:r>
              <a:rPr lang="en-US" sz="1500"/>
              <a:t> </a:t>
            </a:r>
            <a:r>
              <a:rPr lang="en-US" sz="1500" b="1"/>
              <a:t>AAD Use by Repeat Ablation Status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Only </a:t>
            </a:r>
            <a:r>
              <a:rPr lang="en-US" sz="1500" b="1">
                <a:ea typeface="+mn-lt"/>
                <a:cs typeface="+mn-lt"/>
              </a:rPr>
              <a:t>15.1%</a:t>
            </a:r>
            <a:r>
              <a:rPr lang="en-US" sz="1500">
                <a:ea typeface="+mn-lt"/>
                <a:cs typeface="+mn-lt"/>
              </a:rPr>
              <a:t> of patients with </a:t>
            </a:r>
            <a:r>
              <a:rPr lang="en-US" sz="1500" b="1">
                <a:ea typeface="+mn-lt"/>
                <a:cs typeface="+mn-lt"/>
              </a:rPr>
              <a:t>2 ablations</a:t>
            </a:r>
            <a:r>
              <a:rPr lang="en-US" sz="1500">
                <a:ea typeface="+mn-lt"/>
                <a:cs typeface="+mn-lt"/>
              </a:rPr>
              <a:t> stopped pre-ablation AADs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Suggests a </a:t>
            </a:r>
            <a:r>
              <a:rPr lang="en-US" sz="1500" b="1">
                <a:ea typeface="+mn-lt"/>
                <a:cs typeface="+mn-lt"/>
              </a:rPr>
              <a:t>combined strategy</a:t>
            </a:r>
            <a:r>
              <a:rPr lang="en-US" sz="1500">
                <a:ea typeface="+mn-lt"/>
                <a:cs typeface="+mn-lt"/>
              </a:rPr>
              <a:t> of:</a:t>
            </a:r>
            <a:endParaRPr lang="en-US" sz="1500"/>
          </a:p>
          <a:p>
            <a:pPr marL="1028700" lvl="1"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Catheter ablation</a:t>
            </a:r>
            <a:r>
              <a:rPr lang="en-US" sz="1500">
                <a:ea typeface="+mn-lt"/>
                <a:cs typeface="+mn-lt"/>
              </a:rPr>
              <a:t> + </a:t>
            </a:r>
            <a:r>
              <a:rPr lang="en-US" sz="1500" b="1">
                <a:ea typeface="+mn-lt"/>
                <a:cs typeface="+mn-lt"/>
              </a:rPr>
              <a:t>AAD therapy</a:t>
            </a:r>
            <a:r>
              <a:rPr lang="en-US" sz="1500">
                <a:ea typeface="+mn-lt"/>
                <a:cs typeface="+mn-lt"/>
              </a:rPr>
              <a:t> for rhythm control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endParaRPr lang="en-US" sz="1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7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E1260-5436-DB55-DF0D-BFBA3791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Background &amp; Rationale</a:t>
            </a:r>
            <a:endParaRPr lang="en-US" sz="47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B9931-DF29-6D62-0EAB-2614F2C5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>
                <a:latin typeface="Calibri Light"/>
                <a:ea typeface="Calibri Light"/>
                <a:cs typeface="Calibri Light"/>
              </a:rPr>
              <a:t>Catheter Ablation in AF: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Effective Rhythm Control Strategy</a:t>
            </a:r>
            <a:endParaRPr lang="en-US" sz="1900"/>
          </a:p>
          <a:p>
            <a:pPr lvl="1"/>
            <a:r>
              <a:rPr lang="en-US" sz="1900">
                <a:ea typeface="+mn-lt"/>
                <a:cs typeface="+mn-lt"/>
              </a:rPr>
              <a:t>Improves cardiovascular outcomes, especially with early intervention</a:t>
            </a:r>
            <a:endParaRPr lang="en-US" sz="1900"/>
          </a:p>
          <a:p>
            <a:pPr lvl="1"/>
            <a:endParaRPr lang="en-US" sz="1900">
              <a:ea typeface="+mn-lt"/>
              <a:cs typeface="+mn-lt"/>
            </a:endParaRPr>
          </a:p>
          <a:p>
            <a:r>
              <a:rPr lang="en-US" sz="1900" b="1">
                <a:ea typeface="+mn-lt"/>
                <a:cs typeface="+mn-lt"/>
              </a:rPr>
              <a:t>Guideline Recommendations:</a:t>
            </a:r>
            <a:endParaRPr lang="en-US" sz="1900"/>
          </a:p>
          <a:p>
            <a:pPr lvl="1"/>
            <a:r>
              <a:rPr lang="en-US" sz="1900" b="1">
                <a:ea typeface="+mn-lt"/>
                <a:cs typeface="+mn-lt"/>
              </a:rPr>
              <a:t>US Guidelines</a:t>
            </a:r>
            <a:r>
              <a:rPr lang="en-US" sz="1900">
                <a:ea typeface="+mn-lt"/>
                <a:cs typeface="+mn-lt"/>
              </a:rPr>
              <a:t>: Catheter ablation as </a:t>
            </a:r>
            <a:r>
              <a:rPr lang="en-US" sz="1900" b="1">
                <a:ea typeface="+mn-lt"/>
                <a:cs typeface="+mn-lt"/>
              </a:rPr>
              <a:t>first- or second-line</a:t>
            </a:r>
            <a:r>
              <a:rPr lang="en-US" sz="1900">
                <a:ea typeface="+mn-lt"/>
                <a:cs typeface="+mn-lt"/>
              </a:rPr>
              <a:t> therapy vs antiarrhythmic drugs (AADs).</a:t>
            </a:r>
            <a:endParaRPr lang="en-US" sz="1900"/>
          </a:p>
          <a:p>
            <a:pPr lvl="1"/>
            <a:r>
              <a:rPr lang="en-US" sz="1900" b="1">
                <a:ea typeface="+mn-lt"/>
                <a:cs typeface="+mn-lt"/>
              </a:rPr>
              <a:t>International Guidelines</a:t>
            </a:r>
            <a:r>
              <a:rPr lang="en-US" sz="1900">
                <a:ea typeface="+mn-lt"/>
                <a:cs typeface="+mn-lt"/>
              </a:rPr>
              <a:t>: Focus on managing </a:t>
            </a:r>
            <a:r>
              <a:rPr lang="en-US" sz="1900" b="1">
                <a:ea typeface="+mn-lt"/>
                <a:cs typeface="+mn-lt"/>
              </a:rPr>
              <a:t>recurrence</a:t>
            </a:r>
            <a:r>
              <a:rPr lang="en-US" sz="1900">
                <a:ea typeface="+mn-lt"/>
                <a:cs typeface="+mn-lt"/>
              </a:rPr>
              <a:t> post-ablation; both ablation and AADs are considered effective, but based on </a:t>
            </a:r>
            <a:r>
              <a:rPr lang="en-US" sz="1900" b="1">
                <a:ea typeface="+mn-lt"/>
                <a:cs typeface="+mn-lt"/>
              </a:rPr>
              <a:t>limited RCT evidence</a:t>
            </a:r>
            <a:r>
              <a:rPr lang="en-US" sz="1900">
                <a:ea typeface="+mn-lt"/>
                <a:cs typeface="+mn-lt"/>
              </a:rPr>
              <a:t>.</a:t>
            </a:r>
            <a:endParaRPr lang="en-US" sz="1900"/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80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08AF89-910A-B18C-D4DC-FCDC01ED1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537" y="643466"/>
            <a:ext cx="444292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B71DC-490E-A114-43FC-D4275839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823"/>
            <a:ext cx="2564892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Predictors of Repeat Ablation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00400" y="630936"/>
            <a:ext cx="13716" cy="5590381"/>
          </a:xfrm>
          <a:custGeom>
            <a:avLst/>
            <a:gdLst>
              <a:gd name="connsiteX0" fmla="*/ 0 w 13716"/>
              <a:gd name="connsiteY0" fmla="*/ 0 h 5590381"/>
              <a:gd name="connsiteX1" fmla="*/ 13716 w 13716"/>
              <a:gd name="connsiteY1" fmla="*/ 0 h 5590381"/>
              <a:gd name="connsiteX2" fmla="*/ 13716 w 13716"/>
              <a:gd name="connsiteY2" fmla="*/ 754701 h 5590381"/>
              <a:gd name="connsiteX3" fmla="*/ 13716 w 13716"/>
              <a:gd name="connsiteY3" fmla="*/ 1565307 h 5590381"/>
              <a:gd name="connsiteX4" fmla="*/ 13716 w 13716"/>
              <a:gd name="connsiteY4" fmla="*/ 2152297 h 5590381"/>
              <a:gd name="connsiteX5" fmla="*/ 13716 w 13716"/>
              <a:gd name="connsiteY5" fmla="*/ 2906998 h 5590381"/>
              <a:gd name="connsiteX6" fmla="*/ 13716 w 13716"/>
              <a:gd name="connsiteY6" fmla="*/ 3549892 h 5590381"/>
              <a:gd name="connsiteX7" fmla="*/ 13716 w 13716"/>
              <a:gd name="connsiteY7" fmla="*/ 4080978 h 5590381"/>
              <a:gd name="connsiteX8" fmla="*/ 13716 w 13716"/>
              <a:gd name="connsiteY8" fmla="*/ 4835680 h 5590381"/>
              <a:gd name="connsiteX9" fmla="*/ 13716 w 13716"/>
              <a:gd name="connsiteY9" fmla="*/ 5590381 h 5590381"/>
              <a:gd name="connsiteX10" fmla="*/ 0 w 13716"/>
              <a:gd name="connsiteY10" fmla="*/ 5590381 h 5590381"/>
              <a:gd name="connsiteX11" fmla="*/ 0 w 13716"/>
              <a:gd name="connsiteY11" fmla="*/ 4835680 h 5590381"/>
              <a:gd name="connsiteX12" fmla="*/ 0 w 13716"/>
              <a:gd name="connsiteY12" fmla="*/ 4304593 h 5590381"/>
              <a:gd name="connsiteX13" fmla="*/ 0 w 13716"/>
              <a:gd name="connsiteY13" fmla="*/ 3773507 h 5590381"/>
              <a:gd name="connsiteX14" fmla="*/ 0 w 13716"/>
              <a:gd name="connsiteY14" fmla="*/ 3186517 h 5590381"/>
              <a:gd name="connsiteX15" fmla="*/ 0 w 13716"/>
              <a:gd name="connsiteY15" fmla="*/ 2487720 h 5590381"/>
              <a:gd name="connsiteX16" fmla="*/ 0 w 13716"/>
              <a:gd name="connsiteY16" fmla="*/ 1956633 h 5590381"/>
              <a:gd name="connsiteX17" fmla="*/ 0 w 13716"/>
              <a:gd name="connsiteY17" fmla="*/ 1425547 h 5590381"/>
              <a:gd name="connsiteX18" fmla="*/ 0 w 13716"/>
              <a:gd name="connsiteY18" fmla="*/ 614942 h 5590381"/>
              <a:gd name="connsiteX19" fmla="*/ 0 w 13716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16" h="5590381" fill="none" extrusionOk="0">
                <a:moveTo>
                  <a:pt x="0" y="0"/>
                </a:moveTo>
                <a:cubicBezTo>
                  <a:pt x="6519" y="-664"/>
                  <a:pt x="8288" y="665"/>
                  <a:pt x="13716" y="0"/>
                </a:cubicBezTo>
                <a:cubicBezTo>
                  <a:pt x="-9798" y="225076"/>
                  <a:pt x="41703" y="562283"/>
                  <a:pt x="13716" y="754701"/>
                </a:cubicBezTo>
                <a:cubicBezTo>
                  <a:pt x="-14271" y="947119"/>
                  <a:pt x="25509" y="1239251"/>
                  <a:pt x="13716" y="1565307"/>
                </a:cubicBezTo>
                <a:cubicBezTo>
                  <a:pt x="1923" y="1891363"/>
                  <a:pt x="2588" y="1999140"/>
                  <a:pt x="13716" y="2152297"/>
                </a:cubicBezTo>
                <a:cubicBezTo>
                  <a:pt x="24845" y="2305454"/>
                  <a:pt x="24133" y="2598333"/>
                  <a:pt x="13716" y="2906998"/>
                </a:cubicBezTo>
                <a:cubicBezTo>
                  <a:pt x="3299" y="3215663"/>
                  <a:pt x="30691" y="3327412"/>
                  <a:pt x="13716" y="3549892"/>
                </a:cubicBezTo>
                <a:cubicBezTo>
                  <a:pt x="-3259" y="3772372"/>
                  <a:pt x="33989" y="3843836"/>
                  <a:pt x="13716" y="4080978"/>
                </a:cubicBezTo>
                <a:cubicBezTo>
                  <a:pt x="-6557" y="4318120"/>
                  <a:pt x="-8378" y="4511166"/>
                  <a:pt x="13716" y="4835680"/>
                </a:cubicBezTo>
                <a:cubicBezTo>
                  <a:pt x="35810" y="5160194"/>
                  <a:pt x="-17642" y="5401748"/>
                  <a:pt x="13716" y="5590381"/>
                </a:cubicBezTo>
                <a:cubicBezTo>
                  <a:pt x="8599" y="5590092"/>
                  <a:pt x="6708" y="5590668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3716" h="5590381" stroke="0" extrusionOk="0">
                <a:moveTo>
                  <a:pt x="0" y="0"/>
                </a:moveTo>
                <a:cubicBezTo>
                  <a:pt x="4626" y="620"/>
                  <a:pt x="7856" y="-428"/>
                  <a:pt x="13716" y="0"/>
                </a:cubicBezTo>
                <a:cubicBezTo>
                  <a:pt x="36569" y="165299"/>
                  <a:pt x="-959" y="427555"/>
                  <a:pt x="13716" y="698798"/>
                </a:cubicBezTo>
                <a:cubicBezTo>
                  <a:pt x="28391" y="970041"/>
                  <a:pt x="15108" y="1226199"/>
                  <a:pt x="13716" y="1397595"/>
                </a:cubicBezTo>
                <a:cubicBezTo>
                  <a:pt x="12324" y="1568991"/>
                  <a:pt x="34226" y="1794517"/>
                  <a:pt x="13716" y="2152297"/>
                </a:cubicBezTo>
                <a:cubicBezTo>
                  <a:pt x="-6794" y="2510077"/>
                  <a:pt x="36274" y="2594424"/>
                  <a:pt x="13716" y="2739287"/>
                </a:cubicBezTo>
                <a:cubicBezTo>
                  <a:pt x="-8842" y="2884150"/>
                  <a:pt x="22545" y="3129706"/>
                  <a:pt x="13716" y="3493988"/>
                </a:cubicBezTo>
                <a:cubicBezTo>
                  <a:pt x="4887" y="3858270"/>
                  <a:pt x="49629" y="4041447"/>
                  <a:pt x="13716" y="4304593"/>
                </a:cubicBezTo>
                <a:cubicBezTo>
                  <a:pt x="-22197" y="4567740"/>
                  <a:pt x="45055" y="5149125"/>
                  <a:pt x="13716" y="5590381"/>
                </a:cubicBezTo>
                <a:cubicBezTo>
                  <a:pt x="9649" y="5590058"/>
                  <a:pt x="6483" y="5589928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E2E66-D23B-C39F-20E4-DE51EF7481A4}"/>
              </a:ext>
            </a:extLst>
          </p:cNvPr>
          <p:cNvSpPr txBox="1"/>
          <p:nvPr/>
        </p:nvSpPr>
        <p:spPr>
          <a:xfrm>
            <a:off x="3490722" y="4798577"/>
            <a:ext cx="5170932" cy="14284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🔍 Strongest Predictors (↑ Repeat Ablation Risk)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4F4570-879F-BE3B-CC6E-D17E87A78B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0722" y="825598"/>
          <a:ext cx="5170933" cy="3524314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1941368">
                  <a:extLst>
                    <a:ext uri="{9D8B030D-6E8A-4147-A177-3AD203B41FA5}">
                      <a16:colId xmlns:a16="http://schemas.microsoft.com/office/drawing/2014/main" val="3403697880"/>
                    </a:ext>
                  </a:extLst>
                </a:gridCol>
                <a:gridCol w="1826617">
                  <a:extLst>
                    <a:ext uri="{9D8B030D-6E8A-4147-A177-3AD203B41FA5}">
                      <a16:colId xmlns:a16="http://schemas.microsoft.com/office/drawing/2014/main" val="921097964"/>
                    </a:ext>
                  </a:extLst>
                </a:gridCol>
                <a:gridCol w="1402948">
                  <a:extLst>
                    <a:ext uri="{9D8B030D-6E8A-4147-A177-3AD203B41FA5}">
                      <a16:colId xmlns:a16="http://schemas.microsoft.com/office/drawing/2014/main" val="2128114213"/>
                    </a:ext>
                  </a:extLst>
                </a:gridCol>
              </a:tblGrid>
              <a:tr h="285699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Predictor</a:t>
                      </a:r>
                    </a:p>
                  </a:txBody>
                  <a:tcPr marL="62562" marR="62562" marT="31281" marB="62562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IRR (95% CI)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Significance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472682"/>
                  </a:ext>
                </a:extLst>
              </a:tr>
              <a:tr h="285699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Prior nonindex ablation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3.38 (3.22–3.55)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&lt; 0.001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85667"/>
                  </a:ext>
                </a:extLst>
              </a:tr>
              <a:tr h="452530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Long-standing persistent AF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2.26 (1.27–3.68)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= 0.002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964466"/>
                  </a:ext>
                </a:extLst>
              </a:tr>
              <a:tr h="452530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AAD use post-index ablation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1.42 (1.30–1.56)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&lt; 0.001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94524"/>
                  </a:ext>
                </a:extLst>
              </a:tr>
              <a:tr h="452530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Obstructive sleep apnoea (OSA)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1.26 (1.20–1.33)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&lt; 0.001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288134"/>
                  </a:ext>
                </a:extLst>
              </a:tr>
              <a:tr h="285699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Chronic AF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1.34 (1.11–1.60)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= 0.002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73704"/>
                  </a:ext>
                </a:extLst>
              </a:tr>
              <a:tr h="285699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Persistent AF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1.25 (1.13–1.39)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= 0.002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46076"/>
                  </a:ext>
                </a:extLst>
              </a:tr>
              <a:tr h="285699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Valvular heart disease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1.12 (1.07–1.18)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&lt; 0.001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75897"/>
                  </a:ext>
                </a:extLst>
              </a:tr>
              <a:tr h="452530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Coronary artery disease (CAD)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1.13 (1.07–1.19)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&lt; 0.001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633000"/>
                  </a:ext>
                </a:extLst>
              </a:tr>
              <a:tr h="285699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BMI &gt;35 vs &lt;30 kg/m²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1.14 (1.07–1.21)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 &lt; 0.001</a:t>
                      </a:r>
                    </a:p>
                  </a:txBody>
                  <a:tcPr marL="62562" marR="62562" marT="31281" marB="625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0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9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C636D-B481-A0CD-9C0F-E7D0B4F5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+mj-lt"/>
                <a:cs typeface="+mj-lt"/>
              </a:rPr>
              <a:t>Predictors of Repeat Ablation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845C-BB14-10B9-5835-99D2CCCC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b="1"/>
              <a:t>Inverse Predictors (↓ Repeat Ablation Risk)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Younger age</a:t>
            </a:r>
            <a:r>
              <a:rPr lang="en-US" sz="1900">
                <a:ea typeface="+mn-lt"/>
                <a:cs typeface="+mn-lt"/>
              </a:rPr>
              <a:t>: IRR = 0.99 (per year); P &lt; 0.001</a:t>
            </a:r>
          </a:p>
          <a:p>
            <a:r>
              <a:rPr lang="en-US" sz="1900" b="1">
                <a:ea typeface="+mn-lt"/>
                <a:cs typeface="+mn-lt"/>
              </a:rPr>
              <a:t>Shorter time from AF diagnosis to index ablation</a:t>
            </a:r>
            <a:r>
              <a:rPr lang="en-US" sz="1900">
                <a:ea typeface="+mn-lt"/>
                <a:cs typeface="+mn-lt"/>
              </a:rPr>
              <a:t>: IRR &lt; 1.00; P &lt; 0.001</a:t>
            </a:r>
          </a:p>
          <a:p>
            <a:pPr marL="0" indent="0">
              <a:buNone/>
            </a:pPr>
            <a:br>
              <a:rPr lang="en-US" sz="1900"/>
            </a:br>
            <a:r>
              <a:rPr lang="en-US" sz="1900" b="1">
                <a:ea typeface="+mn-lt"/>
                <a:cs typeface="+mn-lt"/>
              </a:rPr>
              <a:t>Interpretation</a:t>
            </a:r>
            <a:r>
              <a:rPr lang="en-US" sz="1900">
                <a:ea typeface="+mn-lt"/>
                <a:cs typeface="+mn-lt"/>
              </a:rPr>
              <a:t>:</a:t>
            </a:r>
            <a:br>
              <a:rPr lang="en-US" sz="1900">
                <a:ea typeface="+mn-lt"/>
                <a:cs typeface="+mn-lt"/>
              </a:rPr>
            </a:br>
            <a:r>
              <a:rPr lang="en-US" sz="1900">
                <a:ea typeface="+mn-lt"/>
                <a:cs typeface="+mn-lt"/>
              </a:rPr>
              <a:t> Non-paroxysmal AF types, AAD use, comorbidities (OSA, CAD, valvular disease), and metabolic burden (BMI &gt;35) all significantly increased the likelihood of repeat ablation.</a:t>
            </a:r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1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856361-9CA8-A5AA-CDF7-D9526066C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224" y="643466"/>
            <a:ext cx="470755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EDDA8-D9D7-4210-4216-6CE5AAB0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ea typeface="+mj-lt"/>
                <a:cs typeface="+mj-lt"/>
              </a:rPr>
              <a:t>Mortality &amp; Comorbidities After Ablation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59D3-AC2C-5D86-95E5-A367E12A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b="1"/>
              <a:t>All-Cause Mortality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Overall cohort (≥1 ablation):</a:t>
            </a:r>
            <a:endParaRPr lang="en-US" sz="1900"/>
          </a:p>
          <a:p>
            <a:pPr lvl="1"/>
            <a:r>
              <a:rPr lang="en-US" sz="1900" b="1">
                <a:ea typeface="+mn-lt"/>
                <a:cs typeface="+mn-lt"/>
              </a:rPr>
              <a:t>Mortality rate:</a:t>
            </a:r>
            <a:r>
              <a:rPr lang="en-US" sz="1900">
                <a:ea typeface="+mn-lt"/>
                <a:cs typeface="+mn-lt"/>
              </a:rPr>
              <a:t> 17.7 per 100 person-years</a:t>
            </a:r>
            <a:endParaRPr lang="en-US" sz="1900"/>
          </a:p>
          <a:p>
            <a:pPr lvl="1"/>
            <a:r>
              <a:rPr lang="en-US" sz="1900" b="1">
                <a:ea typeface="+mn-lt"/>
                <a:cs typeface="+mn-lt"/>
              </a:rPr>
              <a:t>Mean age at death:</a:t>
            </a:r>
            <a:r>
              <a:rPr lang="en-US" sz="1900">
                <a:ea typeface="+mn-lt"/>
                <a:cs typeface="+mn-lt"/>
              </a:rPr>
              <a:t> 68.4 ± 9.3 years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AAD-naive subgroup:</a:t>
            </a:r>
            <a:endParaRPr lang="en-US" sz="1900"/>
          </a:p>
          <a:p>
            <a:pPr lvl="1"/>
            <a:r>
              <a:rPr lang="en-US" sz="1900" b="1">
                <a:ea typeface="+mn-lt"/>
                <a:cs typeface="+mn-lt"/>
              </a:rPr>
              <a:t>Mortality rate:</a:t>
            </a:r>
            <a:r>
              <a:rPr lang="en-US" sz="1900">
                <a:ea typeface="+mn-lt"/>
                <a:cs typeface="+mn-lt"/>
              </a:rPr>
              <a:t> 19.0 per 100 person-years</a:t>
            </a:r>
            <a:endParaRPr lang="en-US" sz="1900"/>
          </a:p>
          <a:p>
            <a:pPr lvl="1"/>
            <a:r>
              <a:rPr lang="en-US" sz="1900" b="1">
                <a:ea typeface="+mn-lt"/>
                <a:cs typeface="+mn-lt"/>
              </a:rPr>
              <a:t>Mean age at death:</a:t>
            </a:r>
            <a:r>
              <a:rPr lang="en-US" sz="1900">
                <a:ea typeface="+mn-lt"/>
                <a:cs typeface="+mn-lt"/>
              </a:rPr>
              <a:t> 68.8 ± 9.3 years</a:t>
            </a:r>
            <a:endParaRPr lang="en-US" sz="1900"/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37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C48E-123F-8C1F-669D-526F3199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>
                <a:ea typeface="Calibri"/>
                <a:cs typeface="Calibri"/>
              </a:rPr>
            </a:br>
            <a:r>
              <a:rPr lang="en-US" sz="4000" dirty="0">
                <a:ea typeface="Calibri"/>
                <a:cs typeface="Calibri"/>
              </a:rPr>
              <a:t>Mortality &amp; Comorbidities After Ablation</a:t>
            </a:r>
          </a:p>
          <a:p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00E2DF-C315-A88B-CDB3-EF0313A30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156754"/>
              </p:ext>
            </p:extLst>
          </p:nvPr>
        </p:nvGraphicFramePr>
        <p:xfrm>
          <a:off x="457200" y="2212848"/>
          <a:ext cx="822960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9908652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781294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(per 100 person-years)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70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270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Depression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19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Hypertension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091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Valvular heart disease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915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Heart failure (HF)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8422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9AB586-D549-6F3D-1164-58E0FBA2E43C}"/>
              </a:ext>
            </a:extLst>
          </p:cNvPr>
          <p:cNvSpPr txBox="1"/>
          <p:nvPr/>
        </p:nvSpPr>
        <p:spPr>
          <a:xfrm>
            <a:off x="457200" y="1563624"/>
            <a:ext cx="76443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Top Comorbidities – Post-Blanking Period (Repeat Ablation Group)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F734-40EC-DBE0-C707-F7FD6F12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ea typeface="Calibri"/>
                <a:cs typeface="Calibri"/>
              </a:rPr>
            </a:br>
            <a:br>
              <a:rPr lang="en-US" sz="3600" dirty="0">
                <a:ea typeface="Calibri"/>
                <a:cs typeface="Calibri"/>
              </a:rPr>
            </a:br>
            <a:r>
              <a:rPr lang="en-US" sz="3600" dirty="0">
                <a:ea typeface="Calibri"/>
                <a:cs typeface="Calibri"/>
              </a:rPr>
              <a:t>Mortality &amp; Comorbidities After Ablation</a:t>
            </a:r>
            <a:endParaRPr lang="en-US" sz="3600">
              <a:ea typeface="Calibri"/>
              <a:cs typeface="Calibri"/>
            </a:endParaRPr>
          </a:p>
          <a:p>
            <a:endParaRPr lang="en-US" sz="40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4D3525-43D8-5D96-DDF3-BDA780BA4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500509"/>
              </p:ext>
            </p:extLst>
          </p:nvPr>
        </p:nvGraphicFramePr>
        <p:xfrm>
          <a:off x="457200" y="1993392"/>
          <a:ext cx="822960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36397402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87020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Condition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Rate (per 100 person-years)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857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Chronic kidney disease (CKD)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365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OSA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13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Hypertension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943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Diabetes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59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8564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2ECD87-A93B-B650-5F03-8701457CB639}"/>
              </a:ext>
            </a:extLst>
          </p:cNvPr>
          <p:cNvSpPr txBox="1"/>
          <p:nvPr/>
        </p:nvSpPr>
        <p:spPr>
          <a:xfrm>
            <a:off x="457200" y="1417320"/>
            <a:ext cx="78729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Top Comorbidities – All Follow-Up (Repeat Ablation Group)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1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E270-82A9-303B-32CC-7BB0735D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>
                <a:ea typeface="+mj-lt"/>
                <a:cs typeface="+mj-lt"/>
              </a:rPr>
            </a:br>
            <a:br>
              <a:rPr lang="en-US" sz="4000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 Mortality &amp; Comorbidities After Ablation</a:t>
            </a:r>
          </a:p>
          <a:p>
            <a:endParaRPr lang="en-US" dirty="0">
              <a:ea typeface="+mj-lt"/>
              <a:cs typeface="+mj-lt"/>
            </a:endParaRPr>
          </a:p>
          <a:p>
            <a:endParaRPr lang="en-US" b="1" dirty="0">
              <a:ea typeface="Calibri"/>
              <a:cs typeface="Calibr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F81A21-DDC1-FD61-AA7F-B540ECD5B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5711"/>
              </p:ext>
            </p:extLst>
          </p:nvPr>
        </p:nvGraphicFramePr>
        <p:xfrm>
          <a:off x="493776" y="2350008"/>
          <a:ext cx="822960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43613960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854256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Condition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Rate (per 100 person-years)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9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CKD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96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OSA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18.2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061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Hypertension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24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Diabetes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674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765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E28347-0D2A-5310-4AA0-45392D4A1838}"/>
              </a:ext>
            </a:extLst>
          </p:cNvPr>
          <p:cNvSpPr txBox="1"/>
          <p:nvPr/>
        </p:nvSpPr>
        <p:spPr>
          <a:xfrm>
            <a:off x="457200" y="1508760"/>
            <a:ext cx="68762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AAD-Naive Subgroup (Repeat Ablation Patients)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6DBDA-8775-8736-F1AD-7211837CAA8F}"/>
              </a:ext>
            </a:extLst>
          </p:cNvPr>
          <p:cNvSpPr txBox="1"/>
          <p:nvPr/>
        </p:nvSpPr>
        <p:spPr>
          <a:xfrm>
            <a:off x="493776" y="4727448"/>
            <a:ext cx="797356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Patients who needed </a:t>
            </a:r>
            <a:r>
              <a:rPr lang="en-US" b="1"/>
              <a:t>repeat ablations</a:t>
            </a:r>
            <a:r>
              <a:rPr lang="en-US"/>
              <a:t> are:</a:t>
            </a:r>
          </a:p>
          <a:p>
            <a:pPr marL="228600" indent="-228600">
              <a:buFont typeface=""/>
              <a:buChar char="•"/>
            </a:pPr>
            <a:r>
              <a:rPr lang="en-US" b="1"/>
              <a:t>Medically complex</a:t>
            </a:r>
          </a:p>
          <a:p>
            <a:pPr marL="228600" indent="-228600">
              <a:buFont typeface=""/>
              <a:buChar char="•"/>
            </a:pPr>
            <a:r>
              <a:rPr lang="en-US"/>
              <a:t>At </a:t>
            </a:r>
            <a:r>
              <a:rPr lang="en-US" b="1"/>
              <a:t>higher risk</a:t>
            </a:r>
            <a:r>
              <a:rPr lang="en-US"/>
              <a:t> of developing serious comorbidities like kidney disease, OSA, and heart failure</a:t>
            </a:r>
          </a:p>
          <a:p>
            <a:pPr marL="228600" indent="-228600">
              <a:buFont typeface=""/>
              <a:buChar char="•"/>
            </a:pPr>
            <a:r>
              <a:rPr lang="en-US"/>
              <a:t>Especially vulnerable if they were </a:t>
            </a:r>
            <a:r>
              <a:rPr lang="en-US" b="1"/>
              <a:t>AAD-naive to start</a:t>
            </a:r>
          </a:p>
        </p:txBody>
      </p:sp>
    </p:spTree>
    <p:extLst>
      <p:ext uri="{BB962C8B-B14F-4D97-AF65-F5344CB8AC3E}">
        <p14:creationId xmlns:p14="http://schemas.microsoft.com/office/powerpoint/2010/main" val="317091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AB7A6-E597-0448-BB9F-FDDC7054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DISCUSSION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B730-80E6-C461-C059-D755652F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900"/>
              <a:t> </a:t>
            </a:r>
            <a:r>
              <a:rPr lang="en-US" sz="1900" b="1"/>
              <a:t>Key Context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AF recurrence after first ablation</a:t>
            </a:r>
            <a:r>
              <a:rPr lang="en-US" sz="1900">
                <a:ea typeface="+mn-lt"/>
                <a:cs typeface="+mn-lt"/>
              </a:rPr>
              <a:t>: 30–40% (per 2023 US guidelines)</a:t>
            </a:r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Rehospitalization</a:t>
            </a:r>
            <a:r>
              <a:rPr lang="en-US" sz="1900">
                <a:ea typeface="+mn-lt"/>
                <a:cs typeface="+mn-lt"/>
              </a:rPr>
              <a:t> in 40% within 1 year, often due to recurrent AF or AT</a:t>
            </a:r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Repeat ablation</a:t>
            </a:r>
            <a:r>
              <a:rPr lang="en-US" sz="1900">
                <a:ea typeface="+mn-lt"/>
                <a:cs typeface="+mn-lt"/>
              </a:rPr>
              <a:t> offers benefit but adds risk: PV stenosis, stiff LA syndrome</a:t>
            </a:r>
          </a:p>
          <a:p>
            <a:pPr indent="0">
              <a:lnSpc>
                <a:spcPct val="90000"/>
              </a:lnSpc>
              <a:buNone/>
            </a:pPr>
            <a:br>
              <a:rPr lang="en-US" sz="1900"/>
            </a:br>
            <a:endParaRPr lang="en-US" sz="1900"/>
          </a:p>
          <a:p>
            <a:pPr>
              <a:lnSpc>
                <a:spcPct val="90000"/>
              </a:lnSpc>
              <a:buNone/>
            </a:pPr>
            <a:r>
              <a:rPr lang="en-US" sz="1900" b="1"/>
              <a:t>AAD Use: Practice vs Trials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High real-world AAD use</a:t>
            </a:r>
            <a:r>
              <a:rPr lang="en-US" sz="1900">
                <a:ea typeface="+mn-lt"/>
                <a:cs typeface="+mn-lt"/>
              </a:rPr>
              <a:t>: 47% after ≥1 ablation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Lower discontinuation rates</a:t>
            </a:r>
            <a:r>
              <a:rPr lang="en-US" sz="1900">
                <a:ea typeface="+mn-lt"/>
                <a:cs typeface="+mn-lt"/>
              </a:rPr>
              <a:t> than previous studies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28% of AAD-naive patients</a:t>
            </a:r>
            <a:r>
              <a:rPr lang="en-US" sz="1900">
                <a:ea typeface="+mn-lt"/>
                <a:cs typeface="+mn-lt"/>
              </a:rPr>
              <a:t> initiated AADs post-ablation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Higher AAD use</a:t>
            </a:r>
            <a:r>
              <a:rPr lang="en-US" sz="1900">
                <a:ea typeface="+mn-lt"/>
                <a:cs typeface="+mn-lt"/>
              </a:rPr>
              <a:t> in patients with repeat ablations (up to 70%)</a:t>
            </a:r>
            <a:endParaRPr lang="en-US" sz="1900"/>
          </a:p>
          <a:p>
            <a:pPr indent="0">
              <a:lnSpc>
                <a:spcPct val="90000"/>
              </a:lnSpc>
              <a:buNone/>
            </a:pPr>
            <a:br>
              <a:rPr lang="en-US" sz="1900"/>
            </a:br>
            <a:endParaRPr lang="en-US" sz="1900"/>
          </a:p>
          <a:p>
            <a:pPr>
              <a:lnSpc>
                <a:spcPct val="90000"/>
              </a:lnSpc>
              <a:buNone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194889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7A8AF-6C9A-326A-4687-7D022EB5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300">
                <a:ea typeface="Calibri"/>
                <a:cs typeface="Calibri"/>
              </a:rPr>
            </a:br>
            <a:r>
              <a:rPr lang="en-US" sz="4300">
                <a:ea typeface="Calibri"/>
                <a:cs typeface="Calibri"/>
              </a:rPr>
              <a:t>DISCUSSION</a:t>
            </a:r>
          </a:p>
          <a:p>
            <a:pPr>
              <a:lnSpc>
                <a:spcPct val="90000"/>
              </a:lnSpc>
            </a:pPr>
            <a:endParaRPr lang="en-US" sz="4300">
              <a:ea typeface="Calibri"/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F0D6-730D-F064-D457-3B95CEE9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/>
              <a:t>Repeat Ablation Findings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16.6%</a:t>
            </a:r>
            <a:r>
              <a:rPr lang="en-US" sz="1500">
                <a:ea typeface="+mn-lt"/>
                <a:cs typeface="+mn-lt"/>
              </a:rPr>
              <a:t> of patients had ≥1 repeat ablation</a:t>
            </a: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Most had </a:t>
            </a:r>
            <a:r>
              <a:rPr lang="en-US" sz="1500" b="1">
                <a:ea typeface="+mn-lt"/>
                <a:cs typeface="+mn-lt"/>
              </a:rPr>
              <a:t>&gt;1 year</a:t>
            </a:r>
            <a:r>
              <a:rPr lang="en-US" sz="1500">
                <a:ea typeface="+mn-lt"/>
                <a:cs typeface="+mn-lt"/>
              </a:rPr>
              <a:t> between ablations → interim </a:t>
            </a:r>
            <a:r>
              <a:rPr lang="en-US" sz="1500" b="1">
                <a:ea typeface="+mn-lt"/>
                <a:cs typeface="+mn-lt"/>
              </a:rPr>
              <a:t>pharmacologic therapy</a:t>
            </a:r>
            <a:r>
              <a:rPr lang="en-US" sz="1500">
                <a:ea typeface="+mn-lt"/>
                <a:cs typeface="+mn-lt"/>
              </a:rPr>
              <a:t> likely</a:t>
            </a: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Only </a:t>
            </a:r>
            <a:r>
              <a:rPr lang="en-US" sz="1500" b="1">
                <a:ea typeface="+mn-lt"/>
                <a:cs typeface="+mn-lt"/>
              </a:rPr>
              <a:t>2.4%</a:t>
            </a:r>
            <a:r>
              <a:rPr lang="en-US" sz="1500">
                <a:ea typeface="+mn-lt"/>
                <a:cs typeface="+mn-lt"/>
              </a:rPr>
              <a:t> had ≥3 ablations (vs 5–17% in single-center studies)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1500"/>
            </a:br>
            <a:endParaRPr lang="en-US" sz="15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b="1"/>
              <a:t>Risk Factors for Repeat Ablation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Prior ablation, </a:t>
            </a:r>
            <a:r>
              <a:rPr lang="en-US" sz="1500" b="1">
                <a:ea typeface="+mn-lt"/>
                <a:cs typeface="+mn-lt"/>
              </a:rPr>
              <a:t>non-paroxysmal AF phenotype</a:t>
            </a:r>
            <a:endParaRPr lang="en-US" sz="15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AAD use</a:t>
            </a:r>
            <a:r>
              <a:rPr lang="en-US" sz="1500">
                <a:ea typeface="+mn-lt"/>
                <a:cs typeface="+mn-lt"/>
              </a:rPr>
              <a:t>, OSA, </a:t>
            </a:r>
            <a:r>
              <a:rPr lang="en-US" sz="1500" b="1">
                <a:ea typeface="+mn-lt"/>
                <a:cs typeface="+mn-lt"/>
              </a:rPr>
              <a:t>valvular disease</a:t>
            </a:r>
            <a:r>
              <a:rPr lang="en-US" sz="1500">
                <a:ea typeface="+mn-lt"/>
                <a:cs typeface="+mn-lt"/>
              </a:rPr>
              <a:t>, CAD, obesity</a:t>
            </a: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Younger age</a:t>
            </a:r>
            <a:r>
              <a:rPr lang="en-US" sz="1500">
                <a:ea typeface="+mn-lt"/>
                <a:cs typeface="+mn-lt"/>
              </a:rPr>
              <a:t> and </a:t>
            </a:r>
            <a:r>
              <a:rPr lang="en-US" sz="1500" b="1">
                <a:ea typeface="+mn-lt"/>
                <a:cs typeface="+mn-lt"/>
              </a:rPr>
              <a:t>early ablation post-diagnosis</a:t>
            </a:r>
            <a:endParaRPr lang="en-US" sz="15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sz="1500"/>
            </a:br>
            <a:endParaRPr lang="en-US" sz="15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 </a:t>
            </a:r>
            <a:r>
              <a:rPr lang="en-US" sz="1500" b="1"/>
              <a:t>Implications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Combination therapy (AAD + ablation)</a:t>
            </a:r>
            <a:r>
              <a:rPr lang="en-US" sz="1500">
                <a:ea typeface="+mn-lt"/>
                <a:cs typeface="+mn-lt"/>
              </a:rPr>
              <a:t> is common and may be more pragmatic than single-modality approaches</a:t>
            </a: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ARRC-AF provides </a:t>
            </a:r>
            <a:r>
              <a:rPr lang="en-US" sz="1500" b="1">
                <a:ea typeface="+mn-lt"/>
                <a:cs typeface="+mn-lt"/>
              </a:rPr>
              <a:t>long-term real-world evidence</a:t>
            </a:r>
            <a:r>
              <a:rPr lang="en-US" sz="1500">
                <a:ea typeface="+mn-lt"/>
                <a:cs typeface="+mn-lt"/>
              </a:rPr>
              <a:t> that complements trial data and highlights evolving rhythm control practices</a:t>
            </a:r>
            <a:endParaRPr lang="en-US" sz="1500"/>
          </a:p>
          <a:p>
            <a:pPr>
              <a:lnSpc>
                <a:spcPct val="90000"/>
              </a:lnSpc>
            </a:pPr>
            <a:endParaRPr lang="en-US" sz="1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63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6BB85-CFF4-5CB2-1EBB-ADC37E6F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300">
                <a:ea typeface="Calibri"/>
                <a:cs typeface="Calibri"/>
              </a:rPr>
            </a:br>
            <a:r>
              <a:rPr lang="en-US" sz="4300">
                <a:ea typeface="Calibri"/>
                <a:cs typeface="Calibri"/>
              </a:rPr>
              <a:t>Background &amp; Rationale</a:t>
            </a:r>
          </a:p>
          <a:p>
            <a:pPr>
              <a:lnSpc>
                <a:spcPct val="90000"/>
              </a:lnSpc>
            </a:pPr>
            <a:endParaRPr lang="en-US" sz="4300">
              <a:ea typeface="Calibri"/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1438-04F7-735C-70B3-0EFF1DED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>
                <a:latin typeface="Calibri Light"/>
                <a:ea typeface="Calibri Light"/>
                <a:cs typeface="Calibri Light"/>
              </a:rPr>
              <a:t>Current Knowledge Gaps: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Lack of </a:t>
            </a:r>
            <a:r>
              <a:rPr lang="en-US" sz="1900" b="1">
                <a:ea typeface="+mn-lt"/>
                <a:cs typeface="+mn-lt"/>
              </a:rPr>
              <a:t>systematic, large-scale data</a:t>
            </a:r>
            <a:r>
              <a:rPr lang="en-US" sz="1900">
                <a:ea typeface="+mn-lt"/>
                <a:cs typeface="+mn-lt"/>
              </a:rPr>
              <a:t> on:</a:t>
            </a:r>
          </a:p>
          <a:p>
            <a:pPr lvl="1"/>
            <a:r>
              <a:rPr lang="en-US" sz="1900" b="1">
                <a:ea typeface="+mn-lt"/>
                <a:cs typeface="+mn-lt"/>
              </a:rPr>
              <a:t>Repeat ablations</a:t>
            </a:r>
            <a:r>
              <a:rPr lang="en-US" sz="1900">
                <a:ea typeface="+mn-lt"/>
                <a:cs typeface="+mn-lt"/>
              </a:rPr>
              <a:t> or AAD use after initial ablation.</a:t>
            </a:r>
          </a:p>
          <a:p>
            <a:pPr lvl="1"/>
            <a:r>
              <a:rPr lang="en-US" sz="1900">
                <a:ea typeface="+mn-lt"/>
                <a:cs typeface="+mn-lt"/>
              </a:rPr>
              <a:t>The </a:t>
            </a:r>
            <a:r>
              <a:rPr lang="en-US" sz="1900" b="1">
                <a:ea typeface="+mn-lt"/>
                <a:cs typeface="+mn-lt"/>
              </a:rPr>
              <a:t>necessity</a:t>
            </a:r>
            <a:r>
              <a:rPr lang="en-US" sz="1900">
                <a:ea typeface="+mn-lt"/>
                <a:cs typeface="+mn-lt"/>
              </a:rPr>
              <a:t> and </a:t>
            </a:r>
            <a:r>
              <a:rPr lang="en-US" sz="1900" b="1">
                <a:ea typeface="+mn-lt"/>
                <a:cs typeface="+mn-lt"/>
              </a:rPr>
              <a:t>adoption</a:t>
            </a:r>
            <a:r>
              <a:rPr lang="en-US" sz="1900">
                <a:ea typeface="+mn-lt"/>
                <a:cs typeface="+mn-lt"/>
              </a:rPr>
              <a:t> of rhythm-control strategies post-index ablation.</a:t>
            </a:r>
          </a:p>
          <a:p>
            <a:r>
              <a:rPr lang="en-US" sz="1900" b="1">
                <a:ea typeface="+mn-lt"/>
                <a:cs typeface="+mn-lt"/>
              </a:rPr>
              <a:t>Real-world clinical practice</a:t>
            </a:r>
            <a:r>
              <a:rPr lang="en-US" sz="1900">
                <a:ea typeface="+mn-lt"/>
                <a:cs typeface="+mn-lt"/>
              </a:rPr>
              <a:t> trends are poorly described.</a:t>
            </a:r>
          </a:p>
          <a:p>
            <a:pPr marL="0" indent="0">
              <a:buNone/>
            </a:pPr>
            <a:br>
              <a:rPr lang="en-US" sz="1900">
                <a:latin typeface="Calibri Light"/>
                <a:ea typeface="Calibri Light"/>
                <a:cs typeface="Calibri Light"/>
              </a:rPr>
            </a:br>
            <a:r>
              <a:rPr lang="en-US" sz="1900" b="1">
                <a:latin typeface="Calibri Light"/>
                <a:ea typeface="Calibri Light"/>
                <a:cs typeface="Calibri Light"/>
              </a:rPr>
              <a:t>Why ARRC-AF Matters:</a:t>
            </a:r>
            <a:endParaRPr lang="en-US" sz="1900" b="1">
              <a:ea typeface="Calibri"/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Fills a major evidence gap in the </a:t>
            </a:r>
            <a:r>
              <a:rPr lang="en-US" sz="1900" b="1">
                <a:ea typeface="+mn-lt"/>
                <a:cs typeface="+mn-lt"/>
              </a:rPr>
              <a:t>real-world management</a:t>
            </a:r>
            <a:r>
              <a:rPr lang="en-US" sz="1900">
                <a:ea typeface="+mn-lt"/>
                <a:cs typeface="+mn-lt"/>
              </a:rPr>
              <a:t> of patients post-catheter ablation.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Aims to assess the </a:t>
            </a:r>
            <a:r>
              <a:rPr lang="en-US" sz="1900" b="1">
                <a:ea typeface="+mn-lt"/>
                <a:cs typeface="+mn-lt"/>
              </a:rPr>
              <a:t>need</a:t>
            </a:r>
            <a:r>
              <a:rPr lang="en-US" sz="1900">
                <a:ea typeface="+mn-lt"/>
                <a:cs typeface="+mn-lt"/>
              </a:rPr>
              <a:t>, </a:t>
            </a:r>
            <a:r>
              <a:rPr lang="en-US" sz="1900" b="1">
                <a:ea typeface="+mn-lt"/>
                <a:cs typeface="+mn-lt"/>
              </a:rPr>
              <a:t>frequency</a:t>
            </a:r>
            <a:r>
              <a:rPr lang="en-US" sz="1900">
                <a:ea typeface="+mn-lt"/>
                <a:cs typeface="+mn-lt"/>
              </a:rPr>
              <a:t>, and </a:t>
            </a:r>
            <a:r>
              <a:rPr lang="en-US" sz="1900" b="1">
                <a:ea typeface="+mn-lt"/>
                <a:cs typeface="+mn-lt"/>
              </a:rPr>
              <a:t>predictors</a:t>
            </a:r>
            <a:r>
              <a:rPr lang="en-US" sz="1900">
                <a:ea typeface="+mn-lt"/>
                <a:cs typeface="+mn-lt"/>
              </a:rPr>
              <a:t> of repeat procedures and AAD use in routine practice.</a:t>
            </a:r>
            <a:endParaRPr lang="en-US" sz="1900"/>
          </a:p>
          <a:p>
            <a:endParaRPr lang="en-US" sz="1900">
              <a:ea typeface="Calibri"/>
              <a:cs typeface="Calibri"/>
            </a:endParaRPr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9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38258-6173-3E91-CEC9-CFE0AF4D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+mj-lt"/>
                <a:cs typeface="+mj-lt"/>
              </a:rPr>
              <a:t>STUDY LIMITATIONS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A566-8CED-798D-E564-D7B95793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900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900"/>
              <a:t> </a:t>
            </a:r>
            <a:r>
              <a:rPr lang="en-US" sz="1900" b="1"/>
              <a:t>Data Quality &amp; Coding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Based on </a:t>
            </a:r>
            <a:r>
              <a:rPr lang="en-US" sz="1900" b="1">
                <a:ea typeface="+mn-lt"/>
                <a:cs typeface="+mn-lt"/>
              </a:rPr>
              <a:t>claims data</a:t>
            </a:r>
            <a:r>
              <a:rPr lang="en-US" sz="1900">
                <a:ea typeface="+mn-lt"/>
                <a:cs typeface="+mn-lt"/>
              </a:rPr>
              <a:t> → risk of </a:t>
            </a:r>
            <a:r>
              <a:rPr lang="en-US" sz="1900" b="1">
                <a:ea typeface="+mn-lt"/>
                <a:cs typeface="+mn-lt"/>
              </a:rPr>
              <a:t>incomplete or inaccurate coding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ICD-9-CM, ICD-10-CM, and CPT coding </a:t>
            </a:r>
            <a:r>
              <a:rPr lang="en-US" sz="1900" b="1">
                <a:ea typeface="+mn-lt"/>
                <a:cs typeface="+mn-lt"/>
              </a:rPr>
              <a:t>changed over time</a:t>
            </a:r>
            <a:r>
              <a:rPr lang="en-US" sz="1900">
                <a:ea typeface="+mn-lt"/>
                <a:cs typeface="+mn-lt"/>
              </a:rPr>
              <a:t>, introducing variability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AAD data based on </a:t>
            </a:r>
            <a:r>
              <a:rPr lang="en-US" sz="1900" b="1">
                <a:ea typeface="+mn-lt"/>
                <a:cs typeface="+mn-lt"/>
              </a:rPr>
              <a:t>prescription fills</a:t>
            </a:r>
            <a:r>
              <a:rPr lang="en-US" sz="1900">
                <a:ea typeface="+mn-lt"/>
                <a:cs typeface="+mn-lt"/>
              </a:rPr>
              <a:t>, not confirmed intake</a:t>
            </a:r>
            <a:endParaRPr lang="en-US" sz="1900"/>
          </a:p>
          <a:p>
            <a:pPr marL="0" indent="0">
              <a:buNone/>
            </a:pPr>
            <a:br>
              <a:rPr lang="en-US" sz="1900"/>
            </a:br>
            <a:r>
              <a:rPr lang="en-US" sz="1900" b="1"/>
              <a:t>Population &amp; Generalisability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Overrepresented </a:t>
            </a:r>
            <a:r>
              <a:rPr lang="en-US" sz="1900" b="1">
                <a:ea typeface="+mn-lt"/>
                <a:cs typeface="+mn-lt"/>
              </a:rPr>
              <a:t>U.S. Midwest</a:t>
            </a:r>
            <a:r>
              <a:rPr lang="en-US" sz="1900">
                <a:ea typeface="+mn-lt"/>
                <a:cs typeface="+mn-lt"/>
              </a:rPr>
              <a:t>; only insured patients included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Underrepresentation of </a:t>
            </a:r>
            <a:r>
              <a:rPr lang="en-US" sz="1900" b="1">
                <a:ea typeface="+mn-lt"/>
                <a:cs typeface="+mn-lt"/>
              </a:rPr>
              <a:t>older adults</a:t>
            </a:r>
            <a:r>
              <a:rPr lang="en-US" sz="1900">
                <a:ea typeface="+mn-lt"/>
                <a:cs typeface="+mn-lt"/>
              </a:rPr>
              <a:t>, </a:t>
            </a:r>
            <a:r>
              <a:rPr lang="en-US" sz="1900" b="1">
                <a:ea typeface="+mn-lt"/>
                <a:cs typeface="+mn-lt"/>
              </a:rPr>
              <a:t>Black patients (4%)</a:t>
            </a:r>
            <a:r>
              <a:rPr lang="en-US" sz="1900">
                <a:ea typeface="+mn-lt"/>
                <a:cs typeface="+mn-lt"/>
              </a:rPr>
              <a:t>, and </a:t>
            </a:r>
            <a:r>
              <a:rPr lang="en-US" sz="1900" b="1">
                <a:ea typeface="+mn-lt"/>
                <a:cs typeface="+mn-lt"/>
              </a:rPr>
              <a:t>non-U.S. populations</a:t>
            </a:r>
            <a:endParaRPr lang="en-US" sz="1900"/>
          </a:p>
          <a:p>
            <a:r>
              <a:rPr lang="en-US" sz="1900">
                <a:ea typeface="+mn-lt"/>
                <a:cs typeface="+mn-lt"/>
              </a:rPr>
              <a:t>Mean study age = </a:t>
            </a:r>
            <a:r>
              <a:rPr lang="en-US" sz="1900" b="1">
                <a:ea typeface="+mn-lt"/>
                <a:cs typeface="+mn-lt"/>
              </a:rPr>
              <a:t>63 years</a:t>
            </a:r>
            <a:r>
              <a:rPr lang="en-US" sz="1900">
                <a:ea typeface="+mn-lt"/>
                <a:cs typeface="+mn-lt"/>
              </a:rPr>
              <a:t>, limiting relevance to older AF populations</a:t>
            </a:r>
            <a:endParaRPr lang="en-US" sz="1900"/>
          </a:p>
          <a:p>
            <a:pPr marL="0" indent="0">
              <a:buNone/>
            </a:pPr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014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607E2-B7BD-9C8D-7732-AF1C40DC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300">
                <a:ea typeface="Calibri"/>
                <a:cs typeface="Calibri"/>
              </a:rPr>
            </a:br>
            <a:r>
              <a:rPr lang="en-US" sz="4300">
                <a:ea typeface="Calibri"/>
                <a:cs typeface="Calibri"/>
              </a:rPr>
              <a:t>STUDY LIMITATIONS</a:t>
            </a:r>
          </a:p>
          <a:p>
            <a:pPr>
              <a:lnSpc>
                <a:spcPct val="90000"/>
              </a:lnSpc>
            </a:pPr>
            <a:endParaRPr lang="en-US" sz="4300">
              <a:ea typeface="Calibri"/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4B5C-0AAA-B80A-56A5-82AF30735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Selection &amp; Treatment Bias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Possible bias: healthier or more willing patients may have been more likely to undergo repeat ablation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Excludes those preferring AAD-only treatment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Physician confidence may have influenced repeat ablation decisions</a:t>
            </a:r>
            <a:endParaRPr lang="en-US" sz="1600"/>
          </a:p>
          <a:p>
            <a:pPr>
              <a:lnSpc>
                <a:spcPct val="90000"/>
              </a:lnSpc>
            </a:pPr>
            <a:endParaRPr lang="en-US" sz="1600"/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 </a:t>
            </a:r>
            <a:r>
              <a:rPr lang="en-US" sz="1600" b="1"/>
              <a:t>Methodological Limitations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No data on </a:t>
            </a:r>
            <a:r>
              <a:rPr lang="en-US" sz="1600" b="1">
                <a:ea typeface="+mn-lt"/>
                <a:cs typeface="+mn-lt"/>
              </a:rPr>
              <a:t>ablation type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b="1">
                <a:ea typeface="+mn-lt"/>
                <a:cs typeface="+mn-lt"/>
              </a:rPr>
              <a:t>energy source</a:t>
            </a:r>
            <a:r>
              <a:rPr lang="en-US" sz="1600">
                <a:ea typeface="+mn-lt"/>
                <a:cs typeface="+mn-lt"/>
              </a:rPr>
              <a:t>, or </a:t>
            </a:r>
            <a:r>
              <a:rPr lang="en-US" sz="1600" b="1">
                <a:ea typeface="+mn-lt"/>
                <a:cs typeface="+mn-lt"/>
              </a:rPr>
              <a:t>technique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Cause of death not recorded; </a:t>
            </a:r>
            <a:r>
              <a:rPr lang="en-US" sz="1600" b="1">
                <a:ea typeface="+mn-lt"/>
                <a:cs typeface="+mn-lt"/>
              </a:rPr>
              <a:t>death date imprecise</a:t>
            </a:r>
            <a:r>
              <a:rPr lang="en-US" sz="1600">
                <a:ea typeface="+mn-lt"/>
                <a:cs typeface="+mn-lt"/>
              </a:rPr>
              <a:t> (only month/year)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b="1">
                <a:ea typeface="+mn-lt"/>
                <a:cs typeface="+mn-lt"/>
              </a:rPr>
              <a:t>Variable follow-up durations</a:t>
            </a:r>
            <a:r>
              <a:rPr lang="en-US" sz="1600">
                <a:ea typeface="+mn-lt"/>
                <a:cs typeface="+mn-lt"/>
              </a:rPr>
              <a:t> across cohorts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Some </a:t>
            </a:r>
            <a:r>
              <a:rPr lang="en-US" sz="1600" b="1">
                <a:ea typeface="+mn-lt"/>
                <a:cs typeface="+mn-lt"/>
              </a:rPr>
              <a:t>predictors of repeat ablation</a:t>
            </a:r>
            <a:r>
              <a:rPr lang="en-US" sz="1600">
                <a:ea typeface="+mn-lt"/>
                <a:cs typeface="+mn-lt"/>
              </a:rPr>
              <a:t> may have been missed</a:t>
            </a:r>
            <a:endParaRPr lang="en-US" sz="1600"/>
          </a:p>
          <a:p>
            <a:pPr marL="0" indent="0">
              <a:lnSpc>
                <a:spcPct val="90000"/>
              </a:lnSpc>
              <a:buNone/>
            </a:pPr>
            <a:endParaRPr lang="en-US" sz="1600" b="1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Statistical Considerations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>
                <a:ea typeface="+mn-lt"/>
                <a:cs typeface="+mn-lt"/>
              </a:rPr>
              <a:t>Poisson regression appropriate: mean and variance aligned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b="1">
                <a:ea typeface="+mn-lt"/>
                <a:cs typeface="+mn-lt"/>
              </a:rPr>
              <a:t>IRRs used</a:t>
            </a:r>
            <a:r>
              <a:rPr lang="en-US" sz="1600">
                <a:ea typeface="+mn-lt"/>
                <a:cs typeface="+mn-lt"/>
              </a:rPr>
              <a:t>, but not </a:t>
            </a:r>
            <a:r>
              <a:rPr lang="en-US" sz="1600" b="1">
                <a:ea typeface="+mn-lt"/>
                <a:cs typeface="+mn-lt"/>
              </a:rPr>
              <a:t>HRs</a:t>
            </a:r>
            <a:r>
              <a:rPr lang="en-US" sz="1600">
                <a:ea typeface="+mn-lt"/>
                <a:cs typeface="+mn-lt"/>
              </a:rPr>
              <a:t>, to avoid survival bias complications</a:t>
            </a:r>
            <a:endParaRPr lang="en-US" sz="1600"/>
          </a:p>
          <a:p>
            <a:pPr>
              <a:lnSpc>
                <a:spcPct val="90000"/>
              </a:lnSpc>
            </a:pP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321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E2C75-6AD2-0557-C434-AEF2974B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CONCLUSIONS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2725-6A65-02F8-4BDD-6AA2D03FF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Rhythm-control strategy via ablation</a:t>
            </a:r>
            <a:r>
              <a:rPr lang="en-US" sz="1300">
                <a:latin typeface="Times New Roman"/>
                <a:cs typeface="Times New Roman"/>
              </a:rPr>
              <a:t> is frequently supplemented with </a:t>
            </a:r>
            <a:r>
              <a:rPr lang="en-US" sz="1300" b="1">
                <a:latin typeface="Times New Roman"/>
                <a:cs typeface="Times New Roman"/>
              </a:rPr>
              <a:t>long-term AAD use</a:t>
            </a:r>
            <a:endParaRPr lang="en-US" sz="130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300">
                <a:latin typeface="Times New Roman"/>
                <a:cs typeface="Times New Roman"/>
              </a:rPr>
              <a:t>Similar to ongoing </a:t>
            </a:r>
            <a:r>
              <a:rPr lang="en-US" sz="1300" b="1">
                <a:latin typeface="Times New Roman"/>
                <a:cs typeface="Times New Roman"/>
              </a:rPr>
              <a:t>anticoagulation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Complete AAD discontinuation is uncommon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Clinical Relevance</a:t>
            </a:r>
            <a:endParaRPr lang="en-US" sz="1300"/>
          </a:p>
          <a:p>
            <a:pPr marL="457200" lvl="1" indent="0">
              <a:lnSpc>
                <a:spcPct val="90000"/>
              </a:lnSpc>
              <a:buNone/>
            </a:pPr>
            <a:endParaRPr lang="en-US" sz="1300" b="1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1300">
                <a:latin typeface="Times New Roman"/>
                <a:cs typeface="Times New Roman"/>
              </a:rPr>
              <a:t>Findings help clinicians </a:t>
            </a:r>
            <a:r>
              <a:rPr lang="en-US" sz="1300" b="1">
                <a:latin typeface="Times New Roman"/>
                <a:cs typeface="Times New Roman"/>
              </a:rPr>
              <a:t>counsel patients</a:t>
            </a:r>
            <a:r>
              <a:rPr lang="en-US" sz="1300">
                <a:latin typeface="Times New Roman"/>
                <a:cs typeface="Times New Roman"/>
              </a:rPr>
              <a:t> with newly diagnosed AF on: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>
                <a:latin typeface="Times New Roman"/>
                <a:cs typeface="Times New Roman"/>
              </a:rPr>
              <a:t>Expected outcomes after ablation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>
                <a:latin typeface="Times New Roman"/>
                <a:cs typeface="Times New Roman"/>
              </a:rPr>
              <a:t>Realistic rhythm control strategies</a:t>
            </a:r>
            <a:endParaRPr lang="en-US" sz="1300"/>
          </a:p>
          <a:p>
            <a:pPr marL="457200" lvl="1" indent="0">
              <a:lnSpc>
                <a:spcPct val="90000"/>
              </a:lnSpc>
              <a:buNone/>
            </a:pPr>
            <a:endParaRPr lang="en-US" sz="130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Risk profiling</a:t>
            </a:r>
            <a:r>
              <a:rPr lang="en-US" sz="1300">
                <a:latin typeface="Times New Roman"/>
                <a:cs typeface="Times New Roman"/>
              </a:rPr>
              <a:t> is possible: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>
                <a:latin typeface="Times New Roman"/>
                <a:cs typeface="Times New Roman"/>
              </a:rPr>
              <a:t>Identify patients at </a:t>
            </a:r>
            <a:r>
              <a:rPr lang="en-US" sz="1300" b="1">
                <a:latin typeface="Times New Roman"/>
                <a:cs typeface="Times New Roman"/>
              </a:rPr>
              <a:t>higher risk</a:t>
            </a:r>
            <a:r>
              <a:rPr lang="en-US" sz="1300">
                <a:latin typeface="Times New Roman"/>
                <a:cs typeface="Times New Roman"/>
              </a:rPr>
              <a:t> for repeat ablations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>
                <a:latin typeface="Times New Roman"/>
                <a:cs typeface="Times New Roman"/>
              </a:rPr>
              <a:t>Guide </a:t>
            </a:r>
            <a:r>
              <a:rPr lang="en-US" sz="1300" b="1">
                <a:latin typeface="Times New Roman"/>
                <a:cs typeface="Times New Roman"/>
              </a:rPr>
              <a:t>personalised rhythm-control planning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 Practice Impact</a:t>
            </a:r>
            <a:endParaRPr lang="en-US" sz="1300"/>
          </a:p>
          <a:p>
            <a:pPr marL="457200" lvl="1" indent="0">
              <a:lnSpc>
                <a:spcPct val="90000"/>
              </a:lnSpc>
              <a:buNone/>
            </a:pPr>
            <a:endParaRPr lang="en-US" sz="1300" b="1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1300">
                <a:latin typeface="Times New Roman"/>
                <a:cs typeface="Times New Roman"/>
              </a:rPr>
              <a:t>Provides a </a:t>
            </a:r>
            <a:r>
              <a:rPr lang="en-US" sz="1300" b="1">
                <a:latin typeface="Times New Roman"/>
                <a:cs typeface="Times New Roman"/>
              </a:rPr>
              <a:t>real-world framework</a:t>
            </a:r>
            <a:r>
              <a:rPr lang="en-US" sz="1300">
                <a:latin typeface="Times New Roman"/>
                <a:cs typeface="Times New Roman"/>
              </a:rPr>
              <a:t> for: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Patient selection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Long-term rhythm management</a:t>
            </a:r>
            <a:endParaRPr lang="en-US" sz="1300"/>
          </a:p>
          <a:p>
            <a:pPr lvl="1">
              <a:lnSpc>
                <a:spcPct val="90000"/>
              </a:lnSpc>
            </a:pPr>
            <a:r>
              <a:rPr lang="en-US" sz="1300" b="1">
                <a:latin typeface="Times New Roman"/>
                <a:cs typeface="Times New Roman"/>
              </a:rPr>
              <a:t>Shared decision-making</a:t>
            </a:r>
            <a:r>
              <a:rPr lang="en-US" sz="1300">
                <a:latin typeface="Times New Roman"/>
                <a:cs typeface="Times New Roman"/>
              </a:rPr>
              <a:t> in AF care</a:t>
            </a:r>
            <a:endParaRPr lang="en-US" sz="1300"/>
          </a:p>
          <a:p>
            <a:pPr lvl="1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endParaRPr lang="en-US" sz="13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93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F915-2E28-ECE8-35C2-990ED6F3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Critical appraisal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9A533-6FA9-68D7-98B8-9CB5C35C2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4983276"/>
            <a:ext cx="7884414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 COHORT Checklist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4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9786D-6809-2A94-4F12-CB00E074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</a:br>
            <a:r>
              <a:rPr lang="en-US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Section A: Are the results of the study valid?</a:t>
            </a:r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4DFE-49F0-4444-B094-F019B5DF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/>
              <a:t>1. </a:t>
            </a:r>
            <a:r>
              <a:rPr lang="en-US" sz="1300">
                <a:latin typeface="Calibri Light"/>
                <a:ea typeface="Calibri Light"/>
                <a:cs typeface="Calibri Light"/>
              </a:rPr>
              <a:t>Did the study address a clearly focused issue?</a:t>
            </a:r>
            <a:endParaRPr lang="en-US" sz="13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Yes.</a:t>
            </a:r>
            <a:br>
              <a:rPr lang="en-US" sz="1300" b="1">
                <a:ea typeface="+mn-lt"/>
                <a:cs typeface="+mn-lt"/>
              </a:rPr>
            </a:br>
            <a:r>
              <a:rPr lang="en-US" sz="1300" b="1">
                <a:ea typeface="+mn-lt"/>
                <a:cs typeface="+mn-lt"/>
              </a:rPr>
              <a:t> The study clearly examined the long-term rhythm control strategies</a:t>
            </a:r>
            <a:r>
              <a:rPr lang="en-US" sz="1300">
                <a:ea typeface="+mn-lt"/>
                <a:cs typeface="+mn-lt"/>
              </a:rPr>
              <a:t> in patients undergoing </a:t>
            </a:r>
            <a:r>
              <a:rPr lang="en-US" sz="1300" b="1">
                <a:ea typeface="+mn-lt"/>
                <a:cs typeface="+mn-lt"/>
              </a:rPr>
              <a:t>index catheter ablation for newly diagnosed atrial fibrillation (AF)</a:t>
            </a:r>
            <a:r>
              <a:rPr lang="en-US" sz="1300">
                <a:ea typeface="+mn-lt"/>
                <a:cs typeface="+mn-lt"/>
              </a:rPr>
              <a:t>, focusing on repeat ablation, AAD use, and associated predictors.</a:t>
            </a:r>
            <a:endParaRPr lang="en-US" sz="1300"/>
          </a:p>
          <a:p>
            <a:pPr>
              <a:lnSpc>
                <a:spcPct val="90000"/>
              </a:lnSpc>
            </a:pPr>
            <a:br>
              <a:rPr lang="en-US" sz="1300"/>
            </a:br>
            <a:endParaRPr lang="en-US" sz="1300"/>
          </a:p>
          <a:p>
            <a:pPr marL="0" indent="0">
              <a:lnSpc>
                <a:spcPct val="90000"/>
              </a:lnSpc>
              <a:buNone/>
            </a:pPr>
            <a:r>
              <a:rPr lang="en-US" sz="1300"/>
              <a:t>2. </a:t>
            </a:r>
            <a:r>
              <a:rPr lang="en-US" sz="1300">
                <a:latin typeface="Calibri Light"/>
                <a:ea typeface="Calibri Light"/>
                <a:cs typeface="Calibri Light"/>
              </a:rPr>
              <a:t>Was the cohort recruited in an acceptable way?</a:t>
            </a:r>
            <a:endParaRPr lang="en-US" sz="13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Partially.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Large initial cohort (&gt;2.4 million) was filtered using clear inclusion/exclusion criteria.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However, recruitment relied on </a:t>
            </a:r>
            <a:r>
              <a:rPr lang="en-US" sz="1300" b="1">
                <a:ea typeface="+mn-lt"/>
                <a:cs typeface="+mn-lt"/>
              </a:rPr>
              <a:t>claims data</a:t>
            </a:r>
            <a:r>
              <a:rPr lang="en-US" sz="1300">
                <a:ea typeface="+mn-lt"/>
                <a:cs typeface="+mn-lt"/>
              </a:rPr>
              <a:t>, which may </a:t>
            </a:r>
            <a:r>
              <a:rPr lang="en-US" sz="1300" b="1">
                <a:ea typeface="+mn-lt"/>
                <a:cs typeface="+mn-lt"/>
              </a:rPr>
              <a:t>exclude uninsured patients</a:t>
            </a:r>
            <a:r>
              <a:rPr lang="en-US" sz="1300">
                <a:ea typeface="+mn-lt"/>
                <a:cs typeface="+mn-lt"/>
              </a:rPr>
              <a:t> and lacks clinical granularity.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Population overrepresented by </a:t>
            </a:r>
            <a:r>
              <a:rPr lang="en-US" sz="1300" b="1">
                <a:ea typeface="+mn-lt"/>
                <a:cs typeface="+mn-lt"/>
              </a:rPr>
              <a:t>Midwestern US</a:t>
            </a:r>
            <a:r>
              <a:rPr lang="en-US" sz="1300">
                <a:ea typeface="+mn-lt"/>
                <a:cs typeface="+mn-lt"/>
              </a:rPr>
              <a:t> and </a:t>
            </a:r>
            <a:r>
              <a:rPr lang="en-US" sz="1300" b="1">
                <a:ea typeface="+mn-lt"/>
                <a:cs typeface="+mn-lt"/>
              </a:rPr>
              <a:t>insured individuals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br>
              <a:rPr lang="en-US" sz="1300"/>
            </a:br>
            <a:endParaRPr lang="en-US" sz="1300"/>
          </a:p>
          <a:p>
            <a:pPr marL="0" indent="0">
              <a:lnSpc>
                <a:spcPct val="90000"/>
              </a:lnSpc>
              <a:buNone/>
            </a:pPr>
            <a:r>
              <a:rPr lang="en-US" sz="1300"/>
              <a:t>3. </a:t>
            </a:r>
            <a:r>
              <a:rPr lang="en-US" sz="1300">
                <a:latin typeface="Calibri Light"/>
                <a:ea typeface="Calibri Light"/>
                <a:cs typeface="Calibri Light"/>
              </a:rPr>
              <a:t>Was the exposure accurately measured to minimize bias?</a:t>
            </a:r>
            <a:endParaRPr lang="en-US" sz="13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Moderate.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Exposure (index ablation) was identified via </a:t>
            </a:r>
            <a:r>
              <a:rPr lang="en-US" sz="1300" b="1">
                <a:ea typeface="+mn-lt"/>
                <a:cs typeface="+mn-lt"/>
              </a:rPr>
              <a:t>CPT codes</a:t>
            </a:r>
            <a:r>
              <a:rPr lang="en-US" sz="1300">
                <a:ea typeface="+mn-lt"/>
                <a:cs typeface="+mn-lt"/>
              </a:rPr>
              <a:t>, which are reasonably reliable but prone to </a:t>
            </a:r>
            <a:r>
              <a:rPr lang="en-US" sz="1300" b="1">
                <a:ea typeface="+mn-lt"/>
                <a:cs typeface="+mn-lt"/>
              </a:rPr>
              <a:t>coding errors or variability</a:t>
            </a:r>
            <a:r>
              <a:rPr lang="en-US" sz="1300">
                <a:ea typeface="+mn-lt"/>
                <a:cs typeface="+mn-lt"/>
              </a:rPr>
              <a:t> over the 14-year span.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No data on </a:t>
            </a:r>
            <a:r>
              <a:rPr lang="en-US" sz="1300" b="1">
                <a:ea typeface="+mn-lt"/>
                <a:cs typeface="+mn-lt"/>
              </a:rPr>
              <a:t>ablation technique, energy type</a:t>
            </a:r>
            <a:r>
              <a:rPr lang="en-US" sz="1300">
                <a:ea typeface="+mn-lt"/>
                <a:cs typeface="+mn-lt"/>
              </a:rPr>
              <a:t>, or procedural success.</a:t>
            </a:r>
            <a:endParaRPr lang="en-US" sz="1300"/>
          </a:p>
          <a:p>
            <a:pPr>
              <a:lnSpc>
                <a:spcPct val="90000"/>
              </a:lnSpc>
            </a:pPr>
            <a:endParaRPr lang="en-US" sz="13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438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42EC4-8F3D-09EF-0F28-6F6CDDA9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</a:br>
            <a:br>
              <a:rPr lang="en-US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</a:br>
            <a:r>
              <a:rPr lang="en-US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Section A: Are the results of the study valid?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D8C1-D3E5-FF9D-3D5C-A0B85E52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/>
              <a:t>4. </a:t>
            </a:r>
            <a:r>
              <a:rPr lang="en-US" sz="1300">
                <a:latin typeface="Calibri Light"/>
                <a:ea typeface="Calibri Light"/>
                <a:cs typeface="Calibri Light"/>
              </a:rPr>
              <a:t>Was the outcome accurately measured to minimize bias?</a:t>
            </a:r>
            <a:endParaRPr lang="en-US" sz="13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Partially.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Outcomes (repeat ablation, AAD use, AF/AFL recurrence) were based on </a:t>
            </a:r>
            <a:r>
              <a:rPr lang="en-US" sz="1300" b="1">
                <a:ea typeface="+mn-lt"/>
                <a:cs typeface="+mn-lt"/>
              </a:rPr>
              <a:t>ICD-9/10 codes and prescription records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Potential for </a:t>
            </a:r>
            <a:r>
              <a:rPr lang="en-US" sz="1300" b="1">
                <a:ea typeface="+mn-lt"/>
                <a:cs typeface="+mn-lt"/>
              </a:rPr>
              <a:t>misclassification</a:t>
            </a:r>
            <a:r>
              <a:rPr lang="en-US" sz="1300">
                <a:ea typeface="+mn-lt"/>
                <a:cs typeface="+mn-lt"/>
              </a:rPr>
              <a:t>, especially for arrhythmia recurrence or AAD adherence (i.e. prescriptions filled ≠ drugs taken).</a:t>
            </a:r>
            <a:endParaRPr lang="en-US" sz="1300"/>
          </a:p>
          <a:p>
            <a:pPr marL="0" indent="0">
              <a:lnSpc>
                <a:spcPct val="90000"/>
              </a:lnSpc>
              <a:buNone/>
            </a:pPr>
            <a:br>
              <a:rPr lang="en-US" sz="1300"/>
            </a:br>
            <a:endParaRPr lang="en-US" sz="13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/>
              <a:t>5. </a:t>
            </a:r>
            <a:r>
              <a:rPr lang="en-US" sz="1300">
                <a:latin typeface="Calibri Light"/>
                <a:ea typeface="Calibri Light"/>
                <a:cs typeface="Calibri Light"/>
              </a:rPr>
              <a:t>Have the authors identified all important confounding factors?</a:t>
            </a:r>
            <a:endParaRPr lang="en-US" sz="13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Yes.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The study considered major confounders: </a:t>
            </a:r>
            <a:r>
              <a:rPr lang="en-US" sz="1300" b="1">
                <a:ea typeface="+mn-lt"/>
                <a:cs typeface="+mn-lt"/>
              </a:rPr>
              <a:t>age, sex, BMI, AF phenotype, OSA, CAD, valvular disease</a:t>
            </a:r>
            <a:r>
              <a:rPr lang="en-US" sz="1300">
                <a:ea typeface="+mn-lt"/>
                <a:cs typeface="+mn-lt"/>
              </a:rPr>
              <a:t>, etc.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These were adjusted for in </a:t>
            </a:r>
            <a:r>
              <a:rPr lang="en-US" sz="1300" b="1">
                <a:ea typeface="+mn-lt"/>
                <a:cs typeface="+mn-lt"/>
              </a:rPr>
              <a:t>Poisson regression models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br>
              <a:rPr lang="en-US" sz="1300"/>
            </a:br>
            <a:endParaRPr lang="en-US" sz="1300"/>
          </a:p>
          <a:p>
            <a:pPr marL="0" indent="0">
              <a:lnSpc>
                <a:spcPct val="90000"/>
              </a:lnSpc>
              <a:buNone/>
            </a:pPr>
            <a:r>
              <a:rPr lang="en-US" sz="1300"/>
              <a:t>6. </a:t>
            </a:r>
            <a:r>
              <a:rPr lang="en-US" sz="1300">
                <a:latin typeface="Calibri Light"/>
                <a:ea typeface="Calibri Light"/>
                <a:cs typeface="Calibri Light"/>
              </a:rPr>
              <a:t>Have they </a:t>
            </a:r>
            <a:r>
              <a:rPr lang="en-US" sz="1300" err="1">
                <a:latin typeface="Calibri Light"/>
                <a:ea typeface="Calibri Light"/>
                <a:cs typeface="Calibri Light"/>
              </a:rPr>
              <a:t>taken</a:t>
            </a:r>
            <a:r>
              <a:rPr lang="en-US" sz="1300">
                <a:latin typeface="Calibri Light"/>
                <a:ea typeface="Calibri Light"/>
                <a:cs typeface="Calibri Light"/>
              </a:rPr>
              <a:t> account of the confounding factors in the design/analysis?</a:t>
            </a:r>
            <a:endParaRPr lang="en-US" sz="13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Yes.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Multivariate Poisson regression</a:t>
            </a:r>
            <a:r>
              <a:rPr lang="en-US" sz="1300">
                <a:ea typeface="+mn-lt"/>
                <a:cs typeface="+mn-lt"/>
              </a:rPr>
              <a:t> was used with pre-defined covariates.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>
                <a:ea typeface="+mn-lt"/>
                <a:cs typeface="+mn-lt"/>
              </a:rPr>
              <a:t>They appropriately adjusted for </a:t>
            </a:r>
            <a:r>
              <a:rPr lang="en-US" sz="1300" b="1">
                <a:ea typeface="+mn-lt"/>
                <a:cs typeface="+mn-lt"/>
              </a:rPr>
              <a:t>immortal time bias</a:t>
            </a:r>
            <a:r>
              <a:rPr lang="en-US" sz="1300">
                <a:ea typeface="+mn-lt"/>
                <a:cs typeface="+mn-lt"/>
              </a:rPr>
              <a:t> and accounted for </a:t>
            </a:r>
            <a:r>
              <a:rPr lang="en-US" sz="1300" b="1">
                <a:ea typeface="+mn-lt"/>
                <a:cs typeface="+mn-lt"/>
              </a:rPr>
              <a:t>follow-up variability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br>
              <a:rPr lang="en-US" sz="1300"/>
            </a:br>
            <a:endParaRPr lang="en-US" sz="1300"/>
          </a:p>
          <a:p>
            <a:pPr>
              <a:lnSpc>
                <a:spcPct val="90000"/>
              </a:lnSpc>
            </a:pPr>
            <a:endParaRPr lang="en-US" sz="13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270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21228-E034-217E-856D-B89A9AC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Section B : What are the results?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6A3B-C728-E698-95DA-00AA5D5B8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/>
              <a:t>7. </a:t>
            </a:r>
            <a:r>
              <a:rPr lang="en-US" sz="1500">
                <a:latin typeface="Calibri Light"/>
                <a:ea typeface="Calibri Light"/>
                <a:cs typeface="Calibri Light"/>
              </a:rPr>
              <a:t>What are the results?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16.6%</a:t>
            </a:r>
            <a:r>
              <a:rPr lang="en-US" sz="1500">
                <a:ea typeface="+mn-lt"/>
                <a:cs typeface="+mn-lt"/>
              </a:rPr>
              <a:t> underwent repeat ablation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AAD use post-ablation</a:t>
            </a:r>
            <a:r>
              <a:rPr lang="en-US" sz="1500">
                <a:ea typeface="+mn-lt"/>
                <a:cs typeface="+mn-lt"/>
              </a:rPr>
              <a:t>: 47% overall; higher with repeat ablation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Risk factors</a:t>
            </a:r>
            <a:r>
              <a:rPr lang="en-US" sz="1500">
                <a:ea typeface="+mn-lt"/>
                <a:cs typeface="+mn-lt"/>
              </a:rPr>
              <a:t> for repeat ablation: prior ablation, long-standing persistent AF, AAD use, OSA, obesity, etc.</a:t>
            </a:r>
            <a:endParaRPr lang="en-US" sz="1500"/>
          </a:p>
          <a:p>
            <a:pPr>
              <a:lnSpc>
                <a:spcPct val="90000"/>
              </a:lnSpc>
            </a:pPr>
            <a:br>
              <a:rPr lang="en-US" sz="1500"/>
            </a:b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8. </a:t>
            </a:r>
            <a:r>
              <a:rPr lang="en-US" sz="1500">
                <a:latin typeface="Calibri Light"/>
                <a:ea typeface="Calibri Light"/>
                <a:cs typeface="Calibri Light"/>
              </a:rPr>
              <a:t>How precise are the results?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Precise.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Results presented with </a:t>
            </a:r>
            <a:r>
              <a:rPr lang="en-US" sz="1500" b="1">
                <a:ea typeface="+mn-lt"/>
                <a:cs typeface="+mn-lt"/>
              </a:rPr>
              <a:t>Incidence Rate Ratios (IRRs)</a:t>
            </a:r>
            <a:r>
              <a:rPr lang="en-US" sz="1500">
                <a:ea typeface="+mn-lt"/>
                <a:cs typeface="+mn-lt"/>
              </a:rPr>
              <a:t> and </a:t>
            </a:r>
            <a:r>
              <a:rPr lang="en-US" sz="1500" b="1">
                <a:ea typeface="+mn-lt"/>
                <a:cs typeface="+mn-lt"/>
              </a:rPr>
              <a:t>95% Confidence Intervals</a:t>
            </a:r>
            <a:r>
              <a:rPr lang="en-US" sz="1500">
                <a:ea typeface="+mn-lt"/>
                <a:cs typeface="+mn-lt"/>
              </a:rPr>
              <a:t>, with statistically significant P-values &lt; 0.001 for most predictors.</a:t>
            </a:r>
            <a:endParaRPr lang="en-US" sz="1500"/>
          </a:p>
          <a:p>
            <a:pPr>
              <a:lnSpc>
                <a:spcPct val="90000"/>
              </a:lnSpc>
            </a:pPr>
            <a:br>
              <a:rPr lang="en-US" sz="1500"/>
            </a:b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9. </a:t>
            </a:r>
            <a:r>
              <a:rPr lang="en-US" sz="1500">
                <a:latin typeface="Calibri Light"/>
                <a:ea typeface="Calibri Light"/>
                <a:cs typeface="Calibri Light"/>
              </a:rPr>
              <a:t>Do you believe the results?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Yes, with caveats.</a:t>
            </a:r>
            <a:br>
              <a:rPr lang="en-US" sz="1500" b="1">
                <a:ea typeface="+mn-lt"/>
                <a:cs typeface="+mn-lt"/>
              </a:rPr>
            </a:br>
            <a:r>
              <a:rPr lang="en-US" sz="1500" b="1">
                <a:ea typeface="+mn-lt"/>
                <a:cs typeface="+mn-lt"/>
              </a:rPr>
              <a:t> The large sample size, sound statistical analysis, and sensitivity testing support the results. However, limitations in coding accuracy and </a:t>
            </a:r>
            <a:r>
              <a:rPr lang="en-US" sz="1500" b="1" err="1">
                <a:ea typeface="+mn-lt"/>
                <a:cs typeface="+mn-lt"/>
              </a:rPr>
              <a:t>generalisability</a:t>
            </a:r>
            <a:r>
              <a:rPr lang="en-US" sz="1500">
                <a:ea typeface="+mn-lt"/>
                <a:cs typeface="+mn-lt"/>
              </a:rPr>
              <a:t> temper absolute confidence.</a:t>
            </a:r>
            <a:endParaRPr lang="en-US" sz="1500"/>
          </a:p>
          <a:p>
            <a:pPr>
              <a:lnSpc>
                <a:spcPct val="90000"/>
              </a:lnSpc>
            </a:pPr>
            <a:br>
              <a:rPr lang="en-US" sz="1500"/>
            </a:br>
            <a:endParaRPr lang="en-US" sz="1500"/>
          </a:p>
          <a:p>
            <a:pPr>
              <a:lnSpc>
                <a:spcPct val="90000"/>
              </a:lnSpc>
            </a:pPr>
            <a:endParaRPr lang="en-US" sz="1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54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E2BD1-5655-9547-E994-86966454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Section C : Will the result help locally?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7821-8F28-244D-4F09-A5145DEA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900"/>
              <a:t>10. </a:t>
            </a:r>
            <a:r>
              <a:rPr lang="en-US" sz="900">
                <a:latin typeface="Calibri Light"/>
                <a:ea typeface="Calibri Light"/>
                <a:cs typeface="Calibri Light"/>
              </a:rPr>
              <a:t>Can the results be applied to the local population?</a:t>
            </a:r>
            <a:endParaRPr lang="en-US" sz="9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00" b="1">
                <a:ea typeface="+mn-lt"/>
                <a:cs typeface="+mn-lt"/>
              </a:rPr>
              <a:t>Partially.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900">
                <a:ea typeface="+mn-lt"/>
                <a:cs typeface="+mn-lt"/>
              </a:rPr>
              <a:t>UK clinicians should interpret with care due to:</a:t>
            </a:r>
          </a:p>
          <a:p>
            <a:pPr lvl="1">
              <a:lnSpc>
                <a:spcPct val="90000"/>
              </a:lnSpc>
            </a:pPr>
            <a:r>
              <a:rPr lang="en-US" sz="900">
                <a:ea typeface="+mn-lt"/>
                <a:cs typeface="+mn-lt"/>
              </a:rPr>
              <a:t>Different healthcare systems and ablation access</a:t>
            </a:r>
          </a:p>
          <a:p>
            <a:pPr lvl="1">
              <a:lnSpc>
                <a:spcPct val="90000"/>
              </a:lnSpc>
            </a:pPr>
            <a:r>
              <a:rPr lang="en-US" sz="900">
                <a:ea typeface="+mn-lt"/>
                <a:cs typeface="+mn-lt"/>
              </a:rPr>
              <a:t>Different prescribing practices (e.g., amiodarone use)</a:t>
            </a:r>
            <a:br>
              <a:rPr lang="en-US" sz="900"/>
            </a:br>
            <a:endParaRPr lang="en-US" sz="900">
              <a:ea typeface="Calibri"/>
              <a:cs typeface="Calibri"/>
            </a:endParaRPr>
          </a:p>
          <a:p>
            <a:pPr marL="457200" lvl="1" indent="0">
              <a:lnSpc>
                <a:spcPct val="90000"/>
              </a:lnSpc>
              <a:buNone/>
            </a:pPr>
            <a:br>
              <a:rPr lang="en-US" sz="900">
                <a:ea typeface="Calibri"/>
                <a:cs typeface="Calibri"/>
              </a:rPr>
            </a:br>
            <a:endParaRPr lang="en-US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00"/>
              <a:t>11. Do the results fit with other available evidence?</a:t>
            </a:r>
            <a:br>
              <a:rPr lang="en-US" sz="900">
                <a:ea typeface="Calibri"/>
                <a:cs typeface="Calibri"/>
              </a:rPr>
            </a:br>
            <a:r>
              <a:rPr lang="en-US" sz="900">
                <a:ea typeface="Calibri"/>
                <a:cs typeface="Calibri"/>
              </a:rPr>
              <a:t> </a:t>
            </a:r>
            <a:endParaRPr lang="en-US" sz="900"/>
          </a:p>
          <a:p>
            <a:pPr marL="457200" indent="-457200">
              <a:lnSpc>
                <a:spcPct val="90000"/>
              </a:lnSpc>
            </a:pPr>
            <a:r>
              <a:rPr lang="en-US" sz="900"/>
              <a:t>YES (Findings align with real-world trends and prior AF rhythm-control trials (e.g., AFFIRM, EAST-AFNET 4).</a:t>
            </a:r>
            <a:br>
              <a:rPr lang="en-US" sz="900">
                <a:ea typeface="Calibri"/>
                <a:cs typeface="Calibri"/>
              </a:rPr>
            </a:br>
            <a:br>
              <a:rPr lang="en-US" sz="900">
                <a:ea typeface="Calibri"/>
                <a:cs typeface="Calibri"/>
              </a:rPr>
            </a:br>
            <a:r>
              <a:rPr lang="en-US" sz="900">
                <a:ea typeface="Calibri"/>
                <a:cs typeface="Calibri"/>
              </a:rPr>
              <a:t> </a:t>
            </a:r>
            <a:r>
              <a:rPr lang="en-US" sz="900"/>
              <a:t> </a:t>
            </a:r>
            <a:br>
              <a:rPr lang="en-US" sz="900"/>
            </a:br>
            <a:endParaRPr lang="en-US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00"/>
              <a:t>12. </a:t>
            </a:r>
            <a:r>
              <a:rPr lang="en-US" sz="900">
                <a:latin typeface="Calibri Light"/>
                <a:ea typeface="Calibri Light"/>
                <a:cs typeface="Calibri Light"/>
              </a:rPr>
              <a:t>What are the implications for practice?</a:t>
            </a:r>
            <a:endParaRPr lang="en-US" sz="9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00" b="1">
                <a:ea typeface="+mn-lt"/>
                <a:cs typeface="+mn-lt"/>
              </a:rPr>
              <a:t>Realistic post-ablation counselling</a:t>
            </a:r>
            <a:r>
              <a:rPr lang="en-US" sz="900">
                <a:ea typeface="+mn-lt"/>
                <a:cs typeface="+mn-lt"/>
              </a:rPr>
              <a:t>: continued AAD use often needed</a:t>
            </a:r>
          </a:p>
          <a:p>
            <a:pPr>
              <a:lnSpc>
                <a:spcPct val="90000"/>
              </a:lnSpc>
            </a:pPr>
            <a:r>
              <a:rPr lang="en-US" sz="900" b="1">
                <a:ea typeface="+mn-lt"/>
                <a:cs typeface="+mn-lt"/>
              </a:rPr>
              <a:t>Risk stratification</a:t>
            </a:r>
            <a:r>
              <a:rPr lang="en-US" sz="900">
                <a:ea typeface="+mn-lt"/>
                <a:cs typeface="+mn-lt"/>
              </a:rPr>
              <a:t> for repeat ablation can guide follow-up intensity</a:t>
            </a:r>
          </a:p>
          <a:p>
            <a:pPr>
              <a:lnSpc>
                <a:spcPct val="90000"/>
              </a:lnSpc>
            </a:pPr>
            <a:r>
              <a:rPr lang="en-US" sz="900">
                <a:ea typeface="+mn-lt"/>
                <a:cs typeface="+mn-lt"/>
              </a:rPr>
              <a:t>Validates </a:t>
            </a:r>
            <a:r>
              <a:rPr lang="en-US" sz="900" b="1">
                <a:ea typeface="+mn-lt"/>
                <a:cs typeface="+mn-lt"/>
              </a:rPr>
              <a:t>combined rhythm-control strategies</a:t>
            </a:r>
            <a:r>
              <a:rPr lang="en-US" sz="900">
                <a:ea typeface="+mn-lt"/>
                <a:cs typeface="+mn-lt"/>
              </a:rPr>
              <a:t> in actual practice</a:t>
            </a:r>
          </a:p>
          <a:p>
            <a:pPr>
              <a:lnSpc>
                <a:spcPct val="90000"/>
              </a:lnSpc>
            </a:pPr>
            <a:br>
              <a:rPr lang="en-US" sz="900"/>
            </a:br>
            <a:endParaRPr lang="en-US" sz="900"/>
          </a:p>
          <a:p>
            <a:pPr>
              <a:lnSpc>
                <a:spcPct val="90000"/>
              </a:lnSpc>
            </a:pPr>
            <a:endParaRPr lang="en-US" sz="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250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ACC5B-404A-AD54-7405-946EB7C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Funding and conflict of interest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FF3F-B1E3-7868-4429-0D978A5E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N" sz="2000" dirty="0">
                <a:latin typeface="Calibri"/>
                <a:ea typeface="Calibri Light"/>
                <a:cs typeface="Calibri Light"/>
              </a:rPr>
              <a:t>F</a:t>
            </a:r>
            <a:r>
              <a:rPr lang="en-US" sz="2000" dirty="0" err="1">
                <a:latin typeface="Calibri Light"/>
                <a:ea typeface="Calibri Light"/>
                <a:cs typeface="Calibri Light"/>
              </a:rPr>
              <a:t>unding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 Source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ea typeface="+mn-lt"/>
                <a:cs typeface="+mn-lt"/>
              </a:rPr>
              <a:t>Study funded by </a:t>
            </a:r>
            <a:r>
              <a:rPr lang="en-US" sz="2000" b="1" dirty="0" err="1">
                <a:ea typeface="+mn-lt"/>
                <a:cs typeface="+mn-lt"/>
              </a:rPr>
              <a:t>Sanofi</a:t>
            </a:r>
            <a:r>
              <a:rPr lang="en-US" sz="2000" dirty="0">
                <a:ea typeface="+mn-lt"/>
                <a:cs typeface="+mn-lt"/>
              </a:rPr>
              <a:t>, a pharmaceutical company with AAD interests.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Calibri Light"/>
                <a:ea typeface="Calibri Light"/>
                <a:cs typeface="Calibri Light"/>
              </a:rPr>
              <a:t>Disclosures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ea typeface="+mn-lt"/>
                <a:cs typeface="+mn-lt"/>
              </a:rPr>
              <a:t>Multiple authors</a:t>
            </a:r>
            <a:r>
              <a:rPr lang="en-US" sz="2000" dirty="0">
                <a:ea typeface="+mn-lt"/>
                <a:cs typeface="+mn-lt"/>
              </a:rPr>
              <a:t> employed by or consulting for </a:t>
            </a:r>
            <a:r>
              <a:rPr lang="en-US" sz="2000" b="1" dirty="0" err="1">
                <a:ea typeface="+mn-lt"/>
                <a:cs typeface="+mn-lt"/>
              </a:rPr>
              <a:t>Sanofi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Axtria</a:t>
            </a:r>
            <a:r>
              <a:rPr lang="en-US" sz="2000" dirty="0">
                <a:ea typeface="+mn-lt"/>
                <a:cs typeface="+mn-lt"/>
              </a:rPr>
              <a:t>, or device companies.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Some hold </a:t>
            </a:r>
            <a:r>
              <a:rPr lang="en-US" sz="2000" b="1" dirty="0">
                <a:ea typeface="+mn-lt"/>
                <a:cs typeface="+mn-lt"/>
              </a:rPr>
              <a:t>shares or stock options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 </a:t>
            </a:r>
            <a:r>
              <a:rPr lang="en-US" sz="2000" dirty="0">
                <a:latin typeface="Calibri Light"/>
                <a:ea typeface="Calibri Light"/>
                <a:cs typeface="Calibri Light"/>
              </a:rPr>
              <a:t>Implications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Introduces potential for </a:t>
            </a:r>
            <a:r>
              <a:rPr lang="en-US" sz="2000" b="1" dirty="0">
                <a:ea typeface="+mn-lt"/>
                <a:cs typeface="+mn-lt"/>
              </a:rPr>
              <a:t>sponsorship bias</a:t>
            </a:r>
            <a:r>
              <a:rPr lang="en-US" sz="2000" dirty="0">
                <a:ea typeface="+mn-lt"/>
                <a:cs typeface="+mn-lt"/>
              </a:rPr>
              <a:t> in interpretation of AAD use.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Findings should be evaluated with </a:t>
            </a:r>
            <a:r>
              <a:rPr lang="en-US" sz="2000" b="1" dirty="0">
                <a:ea typeface="+mn-lt"/>
                <a:cs typeface="+mn-lt"/>
              </a:rPr>
              <a:t>transparency and independent validation</a:t>
            </a:r>
            <a:r>
              <a:rPr lang="en-US" sz="2000" dirty="0">
                <a:ea typeface="+mn-lt"/>
                <a:cs typeface="+mn-lt"/>
              </a:rPr>
              <a:t> in mind.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143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8597-8928-8B1D-E067-134AA27D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Summary </a:t>
            </a:r>
            <a:endParaRPr lang="en-US" sz="4700"/>
          </a:p>
        </p:txBody>
      </p:sp>
      <p:pic>
        <p:nvPicPr>
          <p:cNvPr id="5" name="Picture 4" descr="A picture of an electromagnetic radiation">
            <a:extLst>
              <a:ext uri="{FF2B5EF4-FFF2-40B4-BE49-F238E27FC236}">
                <a16:creationId xmlns:a16="http://schemas.microsoft.com/office/drawing/2014/main" id="{E770FC92-A201-91DC-A64B-43185D9D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93" r="32382" b="2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DAB3-D681-CF0B-D2FE-06225707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latin typeface="Times New Roman"/>
                <a:cs typeface="Times New Roman"/>
              </a:rPr>
              <a:t>The ARRC-AF study found that in real-world practice, </a:t>
            </a:r>
            <a:r>
              <a:rPr lang="en-US" sz="1900" b="1">
                <a:latin typeface="Times New Roman"/>
                <a:cs typeface="Times New Roman"/>
              </a:rPr>
              <a:t>catheter ablation for newly diagnosed atrial fibrillation</a:t>
            </a:r>
            <a:r>
              <a:rPr lang="en-US" sz="1900">
                <a:latin typeface="Times New Roman"/>
                <a:cs typeface="Times New Roman"/>
              </a:rPr>
              <a:t> is rarely a one-off solution. </a:t>
            </a:r>
            <a:endParaRPr lang="en-US" sz="19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900">
                <a:latin typeface="Times New Roman"/>
                <a:cs typeface="Times New Roman"/>
              </a:rPr>
              <a:t> </a:t>
            </a:r>
            <a:endParaRPr lang="en-US" sz="1900">
              <a:latin typeface="Calibri"/>
              <a:ea typeface="Calibri"/>
              <a:cs typeface="Calibri"/>
            </a:endParaRPr>
          </a:p>
          <a:p>
            <a:r>
              <a:rPr lang="en-US" sz="1900">
                <a:latin typeface="Times New Roman"/>
                <a:cs typeface="Times New Roman"/>
              </a:rPr>
              <a:t>The study highlights the importance of </a:t>
            </a:r>
            <a:r>
              <a:rPr lang="en-US" sz="1900" b="1">
                <a:latin typeface="Times New Roman"/>
                <a:cs typeface="Times New Roman"/>
              </a:rPr>
              <a:t>realistic patient counselling</a:t>
            </a:r>
            <a:r>
              <a:rPr lang="en-US" sz="1900">
                <a:latin typeface="Times New Roman"/>
                <a:cs typeface="Times New Roman"/>
              </a:rPr>
              <a:t>, risk stratification, and the widespread use of </a:t>
            </a:r>
            <a:r>
              <a:rPr lang="en-US" sz="1900" b="1">
                <a:latin typeface="Times New Roman"/>
                <a:cs typeface="Times New Roman"/>
              </a:rPr>
              <a:t>combined rhythm control strategies</a:t>
            </a:r>
            <a:r>
              <a:rPr lang="en-US" sz="1900">
                <a:latin typeface="Times New Roman"/>
                <a:cs typeface="Times New Roman"/>
              </a:rPr>
              <a:t> in contemporary AF management.</a:t>
            </a:r>
            <a:endParaRPr lang="en-US" sz="1900">
              <a:ea typeface="Calibri"/>
              <a:cs typeface="Calibri"/>
            </a:endParaRPr>
          </a:p>
          <a:p>
            <a:endParaRPr lang="en-US" sz="1900">
              <a:ea typeface="Calibri"/>
              <a:cs typeface="Calibri"/>
            </a:endParaRPr>
          </a:p>
          <a:p>
            <a:pPr marL="0" indent="0">
              <a:buNone/>
            </a:pPr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63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9037C-C5F8-0AD6-EB58-979FEB8D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Study Objectives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F041-D101-2495-93F1-0A032205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b="1">
                <a:ea typeface="+mn-lt"/>
                <a:cs typeface="+mn-lt"/>
              </a:rPr>
              <a:t>Assess rhythm control strategies</a:t>
            </a:r>
            <a:r>
              <a:rPr lang="en-US" sz="1900">
                <a:ea typeface="+mn-lt"/>
                <a:cs typeface="+mn-lt"/>
              </a:rPr>
              <a:t> used after index AF ablation</a:t>
            </a:r>
            <a:endParaRPr lang="en-US" sz="1900">
              <a:ea typeface="Calibri"/>
              <a:cs typeface="Calibri"/>
            </a:endParaRPr>
          </a:p>
          <a:p>
            <a:r>
              <a:rPr lang="en-US" sz="1900" b="1">
                <a:ea typeface="+mn-lt"/>
                <a:cs typeface="+mn-lt"/>
              </a:rPr>
              <a:t>Evaluate repeat ablation rates</a:t>
            </a:r>
            <a:r>
              <a:rPr lang="en-US" sz="1900">
                <a:ea typeface="+mn-lt"/>
                <a:cs typeface="+mn-lt"/>
              </a:rPr>
              <a:t> over a 14-year follow-up period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Determine recurrence rates</a:t>
            </a:r>
            <a:r>
              <a:rPr lang="en-US" sz="1900">
                <a:ea typeface="+mn-lt"/>
                <a:cs typeface="+mn-lt"/>
              </a:rPr>
              <a:t> of AF, atrial flutter (AFL), and other tachyarrhythmias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Examine AAD use</a:t>
            </a:r>
            <a:r>
              <a:rPr lang="en-US" sz="1900">
                <a:ea typeface="+mn-lt"/>
                <a:cs typeface="+mn-lt"/>
              </a:rPr>
              <a:t> (type and incidence) following ablation</a:t>
            </a:r>
            <a:endParaRPr lang="en-US" sz="1900"/>
          </a:p>
          <a:p>
            <a:r>
              <a:rPr lang="en-US" sz="1900" b="1">
                <a:ea typeface="+mn-lt"/>
                <a:cs typeface="+mn-lt"/>
              </a:rPr>
              <a:t>Identify predictors</a:t>
            </a:r>
            <a:r>
              <a:rPr lang="en-US" sz="1900">
                <a:ea typeface="+mn-lt"/>
                <a:cs typeface="+mn-lt"/>
              </a:rPr>
              <a:t> of repeat ablation including:</a:t>
            </a:r>
            <a:endParaRPr lang="en-US" sz="1900"/>
          </a:p>
          <a:p>
            <a:pPr lvl="1">
              <a:buFont typeface="Courier New"/>
              <a:buChar char="o"/>
            </a:pPr>
            <a:r>
              <a:rPr lang="en-US" sz="1900">
                <a:ea typeface="+mn-lt"/>
                <a:cs typeface="+mn-lt"/>
              </a:rPr>
              <a:t>AF subtype (e.g., persistent, long-standing persistent)</a:t>
            </a:r>
            <a:endParaRPr lang="en-US" sz="190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1900">
                <a:ea typeface="+mn-lt"/>
                <a:cs typeface="+mn-lt"/>
              </a:rPr>
              <a:t>Comorbidities (e.g., OSA, CAD, BMI)</a:t>
            </a:r>
            <a:endParaRPr lang="en-US" sz="190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1900" b="1">
                <a:ea typeface="+mn-lt"/>
                <a:cs typeface="+mn-lt"/>
              </a:rPr>
              <a:t>All-cause mortality</a:t>
            </a:r>
            <a:r>
              <a:rPr lang="en-US" sz="1900">
                <a:ea typeface="+mn-lt"/>
                <a:cs typeface="+mn-lt"/>
              </a:rPr>
              <a:t> associations</a:t>
            </a:r>
            <a:endParaRPr lang="en-US" sz="1900">
              <a:ea typeface="Calibri"/>
              <a:cs typeface="Calibri"/>
            </a:endParaRPr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157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4AD2A-5E38-5AB2-B316-86C7E903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0040"/>
            <a:ext cx="5019620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6C7DC-1C34-440A-1E18-4BBFFFF76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4631161"/>
            <a:ext cx="5019620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Questions? 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Smiling Face with No Fill">
            <a:extLst>
              <a:ext uri="{FF2B5EF4-FFF2-40B4-BE49-F238E27FC236}">
                <a16:creationId xmlns:a16="http://schemas.microsoft.com/office/drawing/2014/main" id="{F55D4D9B-8920-0454-9203-AD075B7FB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6158" y="1778000"/>
            <a:ext cx="3065526" cy="3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4A2CD-3FD4-C779-BDDF-CE9D564C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37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B12D3-0278-F82E-09F2-F46A5700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+mj-lt"/>
                <a:cs typeface="+mj-lt"/>
              </a:rPr>
              <a:t>Ethics &amp; Data Source 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87C4-0B79-7DE4-F37E-0389DA02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/>
              <a:t>Ethical Approval</a:t>
            </a:r>
            <a:endParaRPr lang="en-US" sz="19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Data used were </a:t>
            </a:r>
            <a:r>
              <a:rPr lang="en-US" sz="1900" b="1">
                <a:ea typeface="+mn-lt"/>
                <a:cs typeface="+mn-lt"/>
              </a:rPr>
              <a:t>deidentified and HIPAA-compliant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Exempt from IRB review under the U.S. </a:t>
            </a:r>
            <a:r>
              <a:rPr lang="en-US" sz="1900" b="1">
                <a:ea typeface="+mn-lt"/>
                <a:cs typeface="+mn-lt"/>
              </a:rPr>
              <a:t>Common Rule</a:t>
            </a:r>
            <a:r>
              <a:rPr lang="en-US" sz="1900">
                <a:ea typeface="+mn-lt"/>
                <a:cs typeface="+mn-lt"/>
              </a:rPr>
              <a:t> (1991, revised 2018)</a:t>
            </a:r>
            <a:endParaRPr lang="en-US" sz="1900"/>
          </a:p>
          <a:p>
            <a:pPr marL="0" indent="0">
              <a:lnSpc>
                <a:spcPct val="90000"/>
              </a:lnSpc>
              <a:buNone/>
            </a:pPr>
            <a:endParaRPr lang="en-US" sz="1900" b="1"/>
          </a:p>
          <a:p>
            <a:pPr marL="0" indent="0">
              <a:lnSpc>
                <a:spcPct val="90000"/>
              </a:lnSpc>
              <a:buNone/>
            </a:pPr>
            <a:r>
              <a:rPr lang="en-US" sz="1900" b="1"/>
              <a:t>Study Database</a:t>
            </a:r>
            <a:endParaRPr lang="en-US" sz="19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Optum Market Clarity Dataset 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Links medical, pharmacy claims &amp; EHRs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Covers </a:t>
            </a:r>
            <a:r>
              <a:rPr lang="en-US" sz="1900" b="1">
                <a:ea typeface="+mn-lt"/>
                <a:cs typeface="+mn-lt"/>
              </a:rPr>
              <a:t>&gt;80 million insured individuals</a:t>
            </a:r>
            <a:r>
              <a:rPr lang="en-US" sz="1900">
                <a:ea typeface="+mn-lt"/>
                <a:cs typeface="+mn-lt"/>
              </a:rPr>
              <a:t> in the U.S.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Includes:</a:t>
            </a:r>
            <a:endParaRPr lang="en-US" sz="1900"/>
          </a:p>
          <a:p>
            <a:pPr lvl="2"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Commercially insured</a:t>
            </a:r>
            <a:endParaRPr lang="en-US" sz="1900"/>
          </a:p>
          <a:p>
            <a:pPr lvl="2"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Medicare Advantage</a:t>
            </a:r>
            <a:r>
              <a:rPr lang="en-US" sz="1900">
                <a:ea typeface="+mn-lt"/>
                <a:cs typeface="+mn-lt"/>
              </a:rPr>
              <a:t> members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Representative in </a:t>
            </a:r>
            <a:r>
              <a:rPr lang="en-US" sz="1900" b="1">
                <a:ea typeface="+mn-lt"/>
                <a:cs typeface="+mn-lt"/>
              </a:rPr>
              <a:t>age and sex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Predominantly from </a:t>
            </a:r>
            <a:r>
              <a:rPr lang="en-US" sz="1900" b="1">
                <a:ea typeface="+mn-lt"/>
                <a:cs typeface="+mn-lt"/>
              </a:rPr>
              <a:t>Midwest, East, and South U.S</a:t>
            </a:r>
            <a:endParaRPr lang="en-US" sz="1900"/>
          </a:p>
          <a:p>
            <a:pPr>
              <a:lnSpc>
                <a:spcPct val="90000"/>
              </a:lnSpc>
            </a:pPr>
            <a:endParaRPr lang="en-US" sz="19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06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88430-3749-070E-4E8B-83328BEB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Inclusion Criteria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31894-4A28-14EE-81A6-E1E65795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>
                <a:ea typeface="+mn-lt"/>
                <a:cs typeface="+mn-lt"/>
              </a:rPr>
              <a:t>Population</a:t>
            </a:r>
            <a:r>
              <a:rPr lang="en-US" sz="1900">
                <a:ea typeface="+mn-lt"/>
                <a:cs typeface="+mn-lt"/>
              </a:rPr>
              <a:t>: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Adults </a:t>
            </a:r>
            <a:r>
              <a:rPr lang="en-US" sz="1900" b="1">
                <a:ea typeface="+mn-lt"/>
                <a:cs typeface="+mn-lt"/>
              </a:rPr>
              <a:t>≥18 years</a:t>
            </a:r>
            <a:endParaRPr lang="en-US" sz="19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With </a:t>
            </a:r>
            <a:r>
              <a:rPr lang="en-US" sz="1900" b="1">
                <a:ea typeface="+mn-lt"/>
                <a:cs typeface="+mn-lt"/>
              </a:rPr>
              <a:t>newly diagnosed atrial fibrillation (AF)</a:t>
            </a:r>
            <a:endParaRPr lang="en-US" sz="19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No prior AF diagnosis</a:t>
            </a:r>
            <a:r>
              <a:rPr lang="en-US" sz="1900">
                <a:ea typeface="+mn-lt"/>
                <a:cs typeface="+mn-lt"/>
              </a:rPr>
              <a:t> in the 12 months before diagnosis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>
                <a:ea typeface="+mn-lt"/>
                <a:cs typeface="+mn-lt"/>
              </a:rPr>
              <a:t>Data Requirements</a:t>
            </a:r>
            <a:r>
              <a:rPr lang="en-US" sz="1900"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At least </a:t>
            </a:r>
            <a:r>
              <a:rPr lang="en-US" sz="1900" b="1">
                <a:ea typeface="+mn-lt"/>
                <a:cs typeface="+mn-lt"/>
              </a:rPr>
              <a:t>12 months of baseline data available</a:t>
            </a:r>
            <a:endParaRPr lang="en-US" sz="19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Minimum </a:t>
            </a:r>
            <a:r>
              <a:rPr lang="en-US" sz="1900" b="1">
                <a:ea typeface="+mn-lt"/>
                <a:cs typeface="+mn-lt"/>
              </a:rPr>
              <a:t>1 healthcare system interaction</a:t>
            </a:r>
            <a:r>
              <a:rPr lang="en-US" sz="1900">
                <a:ea typeface="+mn-lt"/>
                <a:cs typeface="+mn-lt"/>
              </a:rPr>
              <a:t> in the 12 months </a:t>
            </a:r>
            <a:r>
              <a:rPr lang="en-US" sz="1900" b="1">
                <a:ea typeface="+mn-lt"/>
                <a:cs typeface="+mn-lt"/>
              </a:rPr>
              <a:t>before AF diagnosis</a:t>
            </a:r>
            <a:endParaRPr lang="en-US" sz="19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900" b="1">
                <a:ea typeface="+mn-lt"/>
                <a:cs typeface="+mn-lt"/>
              </a:rPr>
              <a:t>≥12 months of continuous enrollment</a:t>
            </a:r>
            <a:r>
              <a:rPr lang="en-US" sz="1900">
                <a:ea typeface="+mn-lt"/>
                <a:cs typeface="+mn-lt"/>
              </a:rPr>
              <a:t> prior to the </a:t>
            </a:r>
            <a:r>
              <a:rPr lang="en-US" sz="1900" b="1">
                <a:ea typeface="+mn-lt"/>
                <a:cs typeface="+mn-lt"/>
              </a:rPr>
              <a:t>index catheter ablation</a:t>
            </a:r>
            <a:endParaRPr lang="en-US" sz="19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900" b="1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>
                <a:ea typeface="+mn-lt"/>
                <a:cs typeface="+mn-lt"/>
              </a:rPr>
              <a:t>Intervention</a:t>
            </a:r>
            <a:r>
              <a:rPr lang="en-US" sz="1900"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1900">
                <a:ea typeface="+mn-lt"/>
                <a:cs typeface="+mn-lt"/>
              </a:rPr>
              <a:t>Underwent </a:t>
            </a:r>
            <a:r>
              <a:rPr lang="en-US" sz="1900" b="1">
                <a:ea typeface="+mn-lt"/>
                <a:cs typeface="+mn-lt"/>
              </a:rPr>
              <a:t>index catheter ablation</a:t>
            </a:r>
            <a:r>
              <a:rPr lang="en-US" sz="1900">
                <a:ea typeface="+mn-lt"/>
                <a:cs typeface="+mn-lt"/>
              </a:rPr>
              <a:t> for AF</a:t>
            </a:r>
          </a:p>
          <a:p>
            <a:pPr>
              <a:lnSpc>
                <a:spcPct val="90000"/>
              </a:lnSpc>
            </a:pPr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1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7C13F-D8F2-D23E-10FD-F3A6B36D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ea typeface="Calibri"/>
                <a:cs typeface="Calibri"/>
              </a:rPr>
              <a:t>Exclusion Criteria </a:t>
            </a:r>
            <a:endParaRPr lang="en-US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3683D-D240-A8CE-3FE6-AF190F07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History of </a:t>
            </a:r>
            <a:r>
              <a:rPr lang="en-US" sz="1900" b="1">
                <a:ea typeface="+mn-lt"/>
                <a:cs typeface="+mn-lt"/>
              </a:rPr>
              <a:t>permanent AF</a:t>
            </a:r>
            <a:endParaRPr lang="en-US" sz="1900">
              <a:ea typeface="+mn-lt"/>
              <a:cs typeface="+mn-lt"/>
            </a:endParaRPr>
          </a:p>
          <a:p>
            <a:r>
              <a:rPr lang="en-US" sz="1900" b="1">
                <a:ea typeface="+mn-lt"/>
                <a:cs typeface="+mn-lt"/>
              </a:rPr>
              <a:t>AV nodal ablation</a:t>
            </a:r>
            <a:r>
              <a:rPr lang="en-US" sz="1900">
                <a:ea typeface="+mn-lt"/>
                <a:cs typeface="+mn-lt"/>
              </a:rPr>
              <a:t> at or before index procedure</a:t>
            </a:r>
          </a:p>
          <a:p>
            <a:r>
              <a:rPr lang="en-US" sz="1900" b="1">
                <a:ea typeface="+mn-lt"/>
                <a:cs typeface="+mn-lt"/>
              </a:rPr>
              <a:t>Surgical (maze) or hybrid ablation</a:t>
            </a:r>
            <a:r>
              <a:rPr lang="en-US" sz="1900">
                <a:ea typeface="+mn-lt"/>
                <a:cs typeface="+mn-lt"/>
              </a:rPr>
              <a:t> procedures</a:t>
            </a:r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86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A8831-07C9-2D83-6C78-A628FED9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ea typeface="+mj-lt"/>
                <a:cs typeface="+mj-lt"/>
              </a:rPr>
              <a:t>Study Design &amp; Data Collection – ARRC-AF Study</a:t>
            </a:r>
            <a:endParaRPr lang="en-US" sz="43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A6C4-D718-2AF8-AFD6-88D9D5AE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/>
              <a:t>Follow-Up Protocol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Patients followed from </a:t>
            </a:r>
            <a:r>
              <a:rPr lang="en-US" sz="1500" b="1">
                <a:ea typeface="+mn-lt"/>
                <a:cs typeface="+mn-lt"/>
              </a:rPr>
              <a:t>index ablation</a:t>
            </a:r>
            <a:r>
              <a:rPr lang="en-US" sz="1500">
                <a:ea typeface="+mn-lt"/>
                <a:cs typeface="+mn-lt"/>
              </a:rPr>
              <a:t> until:</a:t>
            </a:r>
            <a:endParaRPr lang="en-US" sz="1500"/>
          </a:p>
          <a:p>
            <a:pPr lvl="1"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Death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b="1">
                <a:ea typeface="+mn-lt"/>
                <a:cs typeface="+mn-lt"/>
              </a:rPr>
              <a:t>database disenrollment</a:t>
            </a:r>
            <a:r>
              <a:rPr lang="en-US" sz="1500">
                <a:ea typeface="+mn-lt"/>
                <a:cs typeface="+mn-lt"/>
              </a:rPr>
              <a:t>, or </a:t>
            </a:r>
            <a:r>
              <a:rPr lang="en-US" sz="1500" b="1">
                <a:ea typeface="+mn-lt"/>
                <a:cs typeface="+mn-lt"/>
              </a:rPr>
              <a:t>study end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No minimum follow-up required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3-month blanking period</a:t>
            </a:r>
            <a:r>
              <a:rPr lang="en-US" sz="1500">
                <a:ea typeface="+mn-lt"/>
                <a:cs typeface="+mn-lt"/>
              </a:rPr>
              <a:t> post-ablation:</a:t>
            </a:r>
            <a:br>
              <a:rPr lang="en-US" sz="1500">
                <a:ea typeface="+mn-lt"/>
                <a:cs typeface="+mn-lt"/>
              </a:rPr>
            </a:br>
            <a:r>
              <a:rPr lang="en-US" sz="1500">
                <a:ea typeface="+mn-lt"/>
                <a:cs typeface="+mn-lt"/>
              </a:rPr>
              <a:t> Events during this period were </a:t>
            </a:r>
            <a:r>
              <a:rPr lang="en-US" sz="1500" i="1">
                <a:ea typeface="+mn-lt"/>
                <a:cs typeface="+mn-lt"/>
              </a:rPr>
              <a:t>not</a:t>
            </a:r>
            <a:r>
              <a:rPr lang="en-US" sz="1500">
                <a:ea typeface="+mn-lt"/>
                <a:cs typeface="+mn-lt"/>
              </a:rPr>
              <a:t> considered treatment failures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 b="1"/>
              <a:t>Data Collected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Diagnosis codes</a:t>
            </a:r>
            <a:r>
              <a:rPr lang="en-US" sz="1500">
                <a:ea typeface="+mn-lt"/>
                <a:cs typeface="+mn-lt"/>
              </a:rPr>
              <a:t> (AF, AFL, other arrhythmias)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Subsequent ablations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Antiarrhythmic drug (AAD) use</a:t>
            </a:r>
            <a:r>
              <a:rPr lang="en-US" sz="1500">
                <a:ea typeface="+mn-lt"/>
                <a:cs typeface="+mn-lt"/>
              </a:rPr>
              <a:t> – Class I &amp; III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Comorbidities</a:t>
            </a:r>
            <a:r>
              <a:rPr lang="en-US" sz="1500">
                <a:ea typeface="+mn-lt"/>
                <a:cs typeface="+mn-lt"/>
              </a:rPr>
              <a:t> and event rates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1">
                <a:ea typeface="+mn-lt"/>
                <a:cs typeface="+mn-lt"/>
              </a:rPr>
              <a:t>Baseline variables</a:t>
            </a:r>
            <a:r>
              <a:rPr lang="en-US" sz="1500">
                <a:ea typeface="+mn-lt"/>
                <a:cs typeface="+mn-lt"/>
              </a:rPr>
              <a:t>:</a:t>
            </a:r>
            <a:endParaRPr lang="en-US" sz="1500"/>
          </a:p>
          <a:p>
            <a:pPr lvl="1"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Demographics &amp; vital signs</a:t>
            </a:r>
            <a:endParaRPr lang="en-US" sz="1500"/>
          </a:p>
          <a:p>
            <a:pPr lvl="1"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Comorbidities</a:t>
            </a:r>
            <a:endParaRPr lang="en-US" sz="1500"/>
          </a:p>
          <a:p>
            <a:pPr lvl="1">
              <a:lnSpc>
                <a:spcPct val="90000"/>
              </a:lnSpc>
            </a:pPr>
            <a:r>
              <a:rPr lang="en-US" sz="1500">
                <a:ea typeface="+mn-lt"/>
                <a:cs typeface="+mn-lt"/>
              </a:rPr>
              <a:t>Charlson Comorbidity Index (CCI): scored as 0, 1, or ≥2</a:t>
            </a:r>
            <a:endParaRPr lang="en-US" sz="1500"/>
          </a:p>
          <a:p>
            <a:pPr>
              <a:lnSpc>
                <a:spcPct val="90000"/>
              </a:lnSpc>
            </a:pPr>
            <a:endParaRPr lang="en-US" sz="1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70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499</Words>
  <Application>Microsoft Office PowerPoint</Application>
  <PresentationFormat>On-screen Show (4:3)</PresentationFormat>
  <Paragraphs>78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Arrhythmia Recurrence and Rhythm Control Strategies After Catheter Ablation of Newly Diagnosed Atrial Fibrillation (ARRC-AF ) </vt:lpstr>
      <vt:lpstr>Background &amp; Rationale</vt:lpstr>
      <vt:lpstr> Background &amp; Rationale </vt:lpstr>
      <vt:lpstr>Study Objectives</vt:lpstr>
      <vt:lpstr>Methodology</vt:lpstr>
      <vt:lpstr>Ethics &amp; Data Source </vt:lpstr>
      <vt:lpstr>Inclusion Criteria</vt:lpstr>
      <vt:lpstr>Exclusion Criteria </vt:lpstr>
      <vt:lpstr>Study Design &amp; Data Collection – ARRC-AF Study</vt:lpstr>
      <vt:lpstr>Statistical Design &amp; Analysis</vt:lpstr>
      <vt:lpstr>Statistical Design &amp; Analysis </vt:lpstr>
      <vt:lpstr>RESULTS</vt:lpstr>
      <vt:lpstr>STUDY POPULATION</vt:lpstr>
      <vt:lpstr> STUDY POPULATION </vt:lpstr>
      <vt:lpstr>ABLATION PROCEDURE</vt:lpstr>
      <vt:lpstr>ABLATION PROCEDURE</vt:lpstr>
      <vt:lpstr>REPEAT ABLATION</vt:lpstr>
      <vt:lpstr> REPEAT ABLATION </vt:lpstr>
      <vt:lpstr>AAD Therapy Before &amp; After Ablation</vt:lpstr>
      <vt:lpstr>PowerPoint Presentation</vt:lpstr>
      <vt:lpstr>Predictors of Repeat Ablation</vt:lpstr>
      <vt:lpstr>Predictors of Repeat Ablation</vt:lpstr>
      <vt:lpstr>PowerPoint Presentation</vt:lpstr>
      <vt:lpstr>Mortality &amp; Comorbidities After Ablation</vt:lpstr>
      <vt:lpstr> Mortality &amp; Comorbidities After Ablation </vt:lpstr>
      <vt:lpstr>  Mortality &amp; Comorbidities After Ablation  </vt:lpstr>
      <vt:lpstr>   Mortality &amp; Comorbidities After Ablation  </vt:lpstr>
      <vt:lpstr>DISCUSSION</vt:lpstr>
      <vt:lpstr> DISCUSSION </vt:lpstr>
      <vt:lpstr>STUDY LIMITATIONS</vt:lpstr>
      <vt:lpstr> STUDY LIMITATIONS </vt:lpstr>
      <vt:lpstr>CONCLUSIONS</vt:lpstr>
      <vt:lpstr>Critical appraisal</vt:lpstr>
      <vt:lpstr> Section A: Are the results of the study valid? </vt:lpstr>
      <vt:lpstr>  Section A: Are the results of the study valid?  </vt:lpstr>
      <vt:lpstr>Section B : What are the results? </vt:lpstr>
      <vt:lpstr> Section C : Will the result help locally? </vt:lpstr>
      <vt:lpstr>Funding and conflict of interest</vt:lpstr>
      <vt:lpstr>Summary 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 Recurrence and Rhythm Control Strategies After Catheter Ablation of Newly Diagnosed Atrial Fibrillation (ARRC-AF ) </dc:title>
  <dc:subject/>
  <dc:creator/>
  <cp:keywords/>
  <dc:description>generated using python-pptx</dc:description>
  <cp:lastModifiedBy>Ashwin Monian Subramonian</cp:lastModifiedBy>
  <cp:revision>408</cp:revision>
  <dcterms:created xsi:type="dcterms:W3CDTF">2013-01-27T09:14:16Z</dcterms:created>
  <dcterms:modified xsi:type="dcterms:W3CDTF">2025-06-04T20:20:23Z</dcterms:modified>
  <cp:category/>
</cp:coreProperties>
</file>